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embedTrueTypeFonts="1" saveSubsetFonts="1">
  <p:sldMasterIdLst>
    <p:sldMasterId id="2147483660" r:id="rId1"/>
    <p:sldMasterId id="2147483746" r:id="rId2"/>
  </p:sldMasterIdLst>
  <p:notesMasterIdLst>
    <p:notesMasterId r:id="rId52"/>
  </p:notesMasterIdLst>
  <p:handoutMasterIdLst>
    <p:handoutMasterId r:id="rId53"/>
  </p:handoutMasterIdLst>
  <p:sldIdLst>
    <p:sldId id="1202" r:id="rId3"/>
    <p:sldId id="1234" r:id="rId4"/>
    <p:sldId id="1238" r:id="rId5"/>
    <p:sldId id="1240" r:id="rId6"/>
    <p:sldId id="1241" r:id="rId7"/>
    <p:sldId id="1242" r:id="rId8"/>
    <p:sldId id="1243" r:id="rId9"/>
    <p:sldId id="1244" r:id="rId10"/>
    <p:sldId id="1236" r:id="rId11"/>
    <p:sldId id="1212" r:id="rId12"/>
    <p:sldId id="1213" r:id="rId13"/>
    <p:sldId id="1237" r:id="rId14"/>
    <p:sldId id="1214" r:id="rId15"/>
    <p:sldId id="1215" r:id="rId16"/>
    <p:sldId id="1222" r:id="rId17"/>
    <p:sldId id="1246" r:id="rId18"/>
    <p:sldId id="1223" r:id="rId19"/>
    <p:sldId id="1218" r:id="rId20"/>
    <p:sldId id="1219" r:id="rId21"/>
    <p:sldId id="1220" r:id="rId22"/>
    <p:sldId id="1221" r:id="rId23"/>
    <p:sldId id="1224" r:id="rId24"/>
    <p:sldId id="1225" r:id="rId25"/>
    <p:sldId id="1226" r:id="rId26"/>
    <p:sldId id="1227" r:id="rId27"/>
    <p:sldId id="1247" r:id="rId28"/>
    <p:sldId id="1228" r:id="rId29"/>
    <p:sldId id="1229" r:id="rId30"/>
    <p:sldId id="1230" r:id="rId31"/>
    <p:sldId id="1231" r:id="rId32"/>
    <p:sldId id="1232" r:id="rId33"/>
    <p:sldId id="1248" r:id="rId34"/>
    <p:sldId id="1233" r:id="rId35"/>
    <p:sldId id="1249" r:id="rId36"/>
    <p:sldId id="1250" r:id="rId37"/>
    <p:sldId id="1251" r:id="rId38"/>
    <p:sldId id="1252" r:id="rId39"/>
    <p:sldId id="1253" r:id="rId40"/>
    <p:sldId id="1254" r:id="rId41"/>
    <p:sldId id="1255" r:id="rId42"/>
    <p:sldId id="1256" r:id="rId43"/>
    <p:sldId id="1257" r:id="rId44"/>
    <p:sldId id="1258" r:id="rId45"/>
    <p:sldId id="1259" r:id="rId46"/>
    <p:sldId id="1260" r:id="rId47"/>
    <p:sldId id="1261" r:id="rId48"/>
    <p:sldId id="1262" r:id="rId49"/>
    <p:sldId id="1187" r:id="rId50"/>
    <p:sldId id="264" r:id="rId51"/>
  </p:sldIdLst>
  <p:sldSz cx="9906000" cy="6858000" type="A4"/>
  <p:notesSz cx="7099300" cy="10234613"/>
  <p:embeddedFontLst>
    <p:embeddedFont>
      <p:font typeface="D2Coding" panose="020B0600000101010101" charset="-127"/>
      <p:regular r:id="rId54"/>
      <p:bold r:id="rId55"/>
    </p:embeddedFont>
    <p:embeddedFont>
      <p:font typeface="HY울릉도B" panose="020B0600000101010101" charset="-127"/>
      <p:regular r:id="rId56"/>
    </p:embeddedFont>
    <p:embeddedFont>
      <p:font typeface="KoPub돋움체 Bold" panose="020B0600000101010101" charset="-127"/>
      <p:regular r:id="rId57"/>
      <p:bold r:id="rId58"/>
    </p:embeddedFont>
    <p:embeddedFont>
      <p:font typeface="나눔고딕 ExtraBold" panose="020B0600000101010101" charset="-127"/>
      <p:bold r:id="rId59"/>
    </p:embeddedFont>
    <p:embeddedFont>
      <p:font typeface="나눔바른고딕" panose="020B0600000101010101" charset="-127"/>
      <p:regular r:id="rId60"/>
      <p:bold r:id="rId61"/>
    </p:embeddedFont>
    <p:embeddedFont>
      <p:font typeface="Consolas" panose="020B0609020204030204" pitchFamily="49" charset="0"/>
      <p:regular r:id="rId62"/>
      <p:bold r:id="rId63"/>
      <p:italic r:id="rId64"/>
      <p:boldItalic r:id="rId65"/>
    </p:embeddedFont>
    <p:embeddedFont>
      <p:font typeface="맑은 고딕" panose="020B0503020000020004" pitchFamily="50" charset="-127"/>
      <p:regular r:id="rId66"/>
      <p:bold r:id="rId67"/>
    </p:embeddedFont>
  </p:embeddedFontLst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sz="800" kern="1200">
        <a:solidFill>
          <a:schemeClr val="tx1"/>
        </a:solidFill>
        <a:latin typeface="맑은 고딕" pitchFamily="50" charset="-127"/>
        <a:ea typeface="맑은 고딕" pitchFamily="50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sz="800" kern="1200">
        <a:solidFill>
          <a:schemeClr val="tx1"/>
        </a:solidFill>
        <a:latin typeface="맑은 고딕" pitchFamily="50" charset="-127"/>
        <a:ea typeface="맑은 고딕" pitchFamily="50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sz="800" kern="1200">
        <a:solidFill>
          <a:schemeClr val="tx1"/>
        </a:solidFill>
        <a:latin typeface="맑은 고딕" pitchFamily="50" charset="-127"/>
        <a:ea typeface="맑은 고딕" pitchFamily="50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sz="800" kern="1200">
        <a:solidFill>
          <a:schemeClr val="tx1"/>
        </a:solidFill>
        <a:latin typeface="맑은 고딕" pitchFamily="50" charset="-127"/>
        <a:ea typeface="맑은 고딕" pitchFamily="50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sz="800" kern="1200">
        <a:solidFill>
          <a:schemeClr val="tx1"/>
        </a:solidFill>
        <a:latin typeface="맑은 고딕" pitchFamily="50" charset="-127"/>
        <a:ea typeface="맑은 고딕" pitchFamily="50" charset="-127"/>
        <a:cs typeface="+mn-cs"/>
      </a:defRPr>
    </a:lvl5pPr>
    <a:lvl6pPr marL="2286000" algn="l" defTabSz="914400" rtl="0" eaLnBrk="1" latinLnBrk="1" hangingPunct="1">
      <a:defRPr kumimoji="1" sz="800" kern="1200">
        <a:solidFill>
          <a:schemeClr val="tx1"/>
        </a:solidFill>
        <a:latin typeface="맑은 고딕" pitchFamily="50" charset="-127"/>
        <a:ea typeface="맑은 고딕" pitchFamily="50" charset="-127"/>
        <a:cs typeface="+mn-cs"/>
      </a:defRPr>
    </a:lvl6pPr>
    <a:lvl7pPr marL="2743200" algn="l" defTabSz="914400" rtl="0" eaLnBrk="1" latinLnBrk="1" hangingPunct="1">
      <a:defRPr kumimoji="1" sz="800" kern="1200">
        <a:solidFill>
          <a:schemeClr val="tx1"/>
        </a:solidFill>
        <a:latin typeface="맑은 고딕" pitchFamily="50" charset="-127"/>
        <a:ea typeface="맑은 고딕" pitchFamily="50" charset="-127"/>
        <a:cs typeface="+mn-cs"/>
      </a:defRPr>
    </a:lvl7pPr>
    <a:lvl8pPr marL="3200400" algn="l" defTabSz="914400" rtl="0" eaLnBrk="1" latinLnBrk="1" hangingPunct="1">
      <a:defRPr kumimoji="1" sz="800" kern="1200">
        <a:solidFill>
          <a:schemeClr val="tx1"/>
        </a:solidFill>
        <a:latin typeface="맑은 고딕" pitchFamily="50" charset="-127"/>
        <a:ea typeface="맑은 고딕" pitchFamily="50" charset="-127"/>
        <a:cs typeface="+mn-cs"/>
      </a:defRPr>
    </a:lvl8pPr>
    <a:lvl9pPr marL="3657600" algn="l" defTabSz="914400" rtl="0" eaLnBrk="1" latinLnBrk="1" hangingPunct="1">
      <a:defRPr kumimoji="1" sz="800" kern="1200">
        <a:solidFill>
          <a:schemeClr val="tx1"/>
        </a:solidFill>
        <a:latin typeface="맑은 고딕" pitchFamily="50" charset="-127"/>
        <a:ea typeface="맑은 고딕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5" userDrawn="1">
          <p15:clr>
            <a:srgbClr val="A4A3A4"/>
          </p15:clr>
        </p15:guide>
        <p15:guide id="2" orient="horz" pos="482">
          <p15:clr>
            <a:srgbClr val="A4A3A4"/>
          </p15:clr>
        </p15:guide>
        <p15:guide id="3" pos="3111">
          <p15:clr>
            <a:srgbClr val="A4A3A4"/>
          </p15:clr>
        </p15:guide>
        <p15:guide id="4" pos="320">
          <p15:clr>
            <a:srgbClr val="A4A3A4"/>
          </p15:clr>
        </p15:guide>
        <p15:guide id="5" pos="5920">
          <p15:clr>
            <a:srgbClr val="A4A3A4"/>
          </p15:clr>
        </p15:guide>
        <p15:guide id="6" pos="705">
          <p15:clr>
            <a:srgbClr val="A4A3A4"/>
          </p15:clr>
        </p15:guide>
        <p15:guide id="7" orient="horz" pos="4319">
          <p15:clr>
            <a:srgbClr val="A4A3A4"/>
          </p15:clr>
        </p15:guide>
        <p15:guide id="8" pos="62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4104">
          <p15:clr>
            <a:srgbClr val="A4A3A4"/>
          </p15:clr>
        </p15:guide>
        <p15:guide id="2" pos="2237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000099"/>
    <a:srgbClr val="0000CC"/>
    <a:srgbClr val="0033CC"/>
    <a:srgbClr val="005A9E"/>
    <a:srgbClr val="CC6600"/>
    <a:srgbClr val="666633"/>
    <a:srgbClr val="00589A"/>
    <a:srgbClr val="006699"/>
    <a:srgbClr val="007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150" autoAdjust="0"/>
    <p:restoredTop sz="87542" autoAdjust="0"/>
  </p:normalViewPr>
  <p:slideViewPr>
    <p:cSldViewPr>
      <p:cViewPr varScale="1">
        <p:scale>
          <a:sx n="141" d="100"/>
          <a:sy n="141" d="100"/>
        </p:scale>
        <p:origin x="2379" y="51"/>
      </p:cViewPr>
      <p:guideLst>
        <p:guide orient="horz" pos="2205"/>
        <p:guide orient="horz" pos="482"/>
        <p:guide pos="3111"/>
        <p:guide pos="320"/>
        <p:guide pos="5920"/>
        <p:guide pos="705"/>
        <p:guide orient="horz" pos="4319"/>
        <p:guide pos="6239"/>
      </p:guideLst>
    </p:cSldViewPr>
  </p:slideViewPr>
  <p:outlineViewPr>
    <p:cViewPr>
      <p:scale>
        <a:sx n="75" d="100"/>
        <a:sy n="75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0" d="100"/>
        <a:sy n="60" d="100"/>
      </p:scale>
      <p:origin x="0" y="0"/>
    </p:cViewPr>
  </p:sorterViewPr>
  <p:notesViewPr>
    <p:cSldViewPr>
      <p:cViewPr varScale="1">
        <p:scale>
          <a:sx n="86" d="100"/>
          <a:sy n="86" d="100"/>
        </p:scale>
        <p:origin x="4350" y="102"/>
      </p:cViewPr>
      <p:guideLst>
        <p:guide orient="horz" pos="4104"/>
        <p:guide pos="2237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font" Target="fonts/font10.fntdata"/><Relationship Id="rId68" Type="http://schemas.openxmlformats.org/officeDocument/2006/relationships/presProps" Target="presProps.xml"/><Relationship Id="rId7" Type="http://schemas.openxmlformats.org/officeDocument/2006/relationships/slide" Target="slides/slide5.xml"/><Relationship Id="rId71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handoutMaster" Target="handoutMasters/handoutMaster1.xml"/><Relationship Id="rId58" Type="http://schemas.openxmlformats.org/officeDocument/2006/relationships/font" Target="fonts/font5.fntdata"/><Relationship Id="rId66" Type="http://schemas.openxmlformats.org/officeDocument/2006/relationships/font" Target="fonts/font13.fntdata"/><Relationship Id="rId5" Type="http://schemas.openxmlformats.org/officeDocument/2006/relationships/slide" Target="slides/slide3.xml"/><Relationship Id="rId61" Type="http://schemas.openxmlformats.org/officeDocument/2006/relationships/font" Target="fonts/font8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font" Target="fonts/font3.fntdata"/><Relationship Id="rId64" Type="http://schemas.openxmlformats.org/officeDocument/2006/relationships/font" Target="fonts/font11.fntdata"/><Relationship Id="rId69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font" Target="fonts/font6.fntdata"/><Relationship Id="rId67" Type="http://schemas.openxmlformats.org/officeDocument/2006/relationships/font" Target="fonts/font14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font" Target="fonts/font1.fntdata"/><Relationship Id="rId62" Type="http://schemas.openxmlformats.org/officeDocument/2006/relationships/font" Target="fonts/font9.fntdata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font" Target="fonts/font4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notesMaster" Target="notesMasters/notesMaster1.xml"/><Relationship Id="rId60" Type="http://schemas.openxmlformats.org/officeDocument/2006/relationships/font" Target="fonts/font7.fntdata"/><Relationship Id="rId65" Type="http://schemas.openxmlformats.org/officeDocument/2006/relationships/font" Target="fonts/font12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font" Target="fonts/font2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054" tIns="48025" rIns="96054" bIns="48025" numCol="1" anchor="t" anchorCtr="0" compatLnSpc="1">
            <a:prstTxWarp prst="textNoShape">
              <a:avLst/>
            </a:prstTxWarp>
          </a:bodyPr>
          <a:lstStyle>
            <a:lvl1pPr defTabSz="958850">
              <a:defRPr sz="13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2725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054" tIns="48025" rIns="96054" bIns="48025" numCol="1" anchor="t" anchorCtr="0" compatLnSpc="1">
            <a:prstTxWarp prst="textNoShape">
              <a:avLst/>
            </a:prstTxWarp>
          </a:bodyPr>
          <a:lstStyle>
            <a:lvl1pPr algn="r" defTabSz="958850">
              <a:defRPr sz="13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14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3438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054" tIns="48025" rIns="96054" bIns="48025" numCol="1" anchor="b" anchorCtr="0" compatLnSpc="1">
            <a:prstTxWarp prst="textNoShape">
              <a:avLst/>
            </a:prstTxWarp>
          </a:bodyPr>
          <a:lstStyle>
            <a:lvl1pPr defTabSz="958850">
              <a:defRPr sz="13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14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2725" y="9723438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054" tIns="48025" rIns="96054" bIns="48025" numCol="1" anchor="b" anchorCtr="0" compatLnSpc="1">
            <a:prstTxWarp prst="textNoShape">
              <a:avLst/>
            </a:prstTxWarp>
          </a:bodyPr>
          <a:lstStyle>
            <a:lvl1pPr algn="r" defTabSz="958850">
              <a:defRPr sz="1300"/>
            </a:lvl1pPr>
          </a:lstStyle>
          <a:p>
            <a:pPr>
              <a:defRPr/>
            </a:pPr>
            <a:fld id="{6BC8A112-7537-4407-AFB3-F2BAD35EAE5F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3857952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9" name="Rectangle 41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30188" y="933450"/>
            <a:ext cx="6632575" cy="4592638"/>
          </a:xfrm>
          <a:prstGeom prst="rect">
            <a:avLst/>
          </a:prstGeom>
          <a:noFill/>
          <a:ln w="25400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CFCFCF"/>
            </a:outerShdw>
          </a:effectLst>
        </p:spPr>
      </p:sp>
      <p:sp>
        <p:nvSpPr>
          <p:cNvPr id="7210" name="Rectangle 42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677988" y="9932988"/>
            <a:ext cx="3922712" cy="185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655" tIns="47828" rIns="95655" bIns="4782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/>
              <a:t>마스터 텍스트 스타일을 편집합니다</a:t>
            </a:r>
          </a:p>
        </p:txBody>
      </p:sp>
      <p:grpSp>
        <p:nvGrpSpPr>
          <p:cNvPr id="150532" name="Group 43"/>
          <p:cNvGrpSpPr>
            <a:grpSpLocks/>
          </p:cNvGrpSpPr>
          <p:nvPr/>
        </p:nvGrpSpPr>
        <p:grpSpPr bwMode="auto">
          <a:xfrm>
            <a:off x="485775" y="6792913"/>
            <a:ext cx="6118225" cy="2598737"/>
            <a:chOff x="4912" y="4260"/>
            <a:chExt cx="3854" cy="1897"/>
          </a:xfrm>
        </p:grpSpPr>
        <p:sp>
          <p:nvSpPr>
            <p:cNvPr id="7212" name="Rectangle 44"/>
            <p:cNvSpPr>
              <a:spLocks noChangeArrowheads="1"/>
            </p:cNvSpPr>
            <p:nvPr/>
          </p:nvSpPr>
          <p:spPr bwMode="auto">
            <a:xfrm>
              <a:off x="4912" y="4260"/>
              <a:ext cx="3854" cy="1897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>
              <a:outerShdw dist="71842" dir="2700000" algn="ctr" rotWithShape="0">
                <a:srgbClr val="CFCFCF"/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ko-KR" altLang="en-US"/>
            </a:p>
          </p:txBody>
        </p:sp>
        <p:sp>
          <p:nvSpPr>
            <p:cNvPr id="7213" name="Text Box 45"/>
            <p:cNvSpPr txBox="1">
              <a:spLocks noChangeArrowheads="1"/>
            </p:cNvSpPr>
            <p:nvPr/>
          </p:nvSpPr>
          <p:spPr bwMode="auto">
            <a:xfrm>
              <a:off x="5083" y="4365"/>
              <a:ext cx="314" cy="1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0" tIns="0" rIns="0" bIns="0"/>
            <a:lstStyle/>
            <a:p>
              <a:pPr defTabSz="957263">
                <a:spcBef>
                  <a:spcPct val="50000"/>
                </a:spcBef>
                <a:defRPr/>
              </a:pPr>
              <a:r>
                <a:rPr lang="en-US" altLang="ko-KR" sz="1200" b="1">
                  <a:latin typeface="Arial" pitchFamily="34" charset="0"/>
                  <a:ea typeface="HY울릉도B" pitchFamily="18" charset="-127"/>
                </a:rPr>
                <a:t>Notes:</a:t>
              </a:r>
              <a:endParaRPr lang="en-US" altLang="ko-KR" b="1">
                <a:latin typeface="Arial" pitchFamily="34" charset="0"/>
                <a:ea typeface="HY울릉도B" pitchFamily="18" charset="-127"/>
              </a:endParaRPr>
            </a:p>
          </p:txBody>
        </p:sp>
      </p:grpSp>
      <p:sp>
        <p:nvSpPr>
          <p:cNvPr id="7214" name="Line 46"/>
          <p:cNvSpPr>
            <a:spLocks noChangeShapeType="1"/>
          </p:cNvSpPr>
          <p:nvPr/>
        </p:nvSpPr>
        <p:spPr bwMode="auto">
          <a:xfrm>
            <a:off x="301625" y="481013"/>
            <a:ext cx="5480050" cy="0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7215" name="Line 47"/>
          <p:cNvSpPr>
            <a:spLocks noChangeShapeType="1"/>
          </p:cNvSpPr>
          <p:nvPr/>
        </p:nvSpPr>
        <p:spPr bwMode="auto">
          <a:xfrm>
            <a:off x="306388" y="9763125"/>
            <a:ext cx="6478587" cy="0"/>
          </a:xfrm>
          <a:prstGeom prst="line">
            <a:avLst/>
          </a:prstGeom>
          <a:noFill/>
          <a:ln w="38100">
            <a:solidFill>
              <a:srgbClr val="808080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7216" name="Text Box 48"/>
          <p:cNvSpPr txBox="1">
            <a:spLocks noChangeArrowheads="1"/>
          </p:cNvSpPr>
          <p:nvPr/>
        </p:nvSpPr>
        <p:spPr bwMode="auto">
          <a:xfrm>
            <a:off x="315913" y="9777413"/>
            <a:ext cx="3024187" cy="142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>
              <a:spcBef>
                <a:spcPct val="50000"/>
              </a:spcBef>
              <a:defRPr/>
            </a:pPr>
            <a:r>
              <a:rPr lang="ko-KR" altLang="en-US" sz="700">
                <a:latin typeface="맑은 고딕" panose="020B0503020000020004" pitchFamily="50" charset="-127"/>
                <a:ea typeface="맑은 고딕" panose="020B0503020000020004" pitchFamily="50" charset="-127"/>
              </a:rPr>
              <a:t>검사 실무</a:t>
            </a:r>
          </a:p>
        </p:txBody>
      </p:sp>
      <p:sp>
        <p:nvSpPr>
          <p:cNvPr id="7217" name="Text Box 49"/>
          <p:cNvSpPr txBox="1">
            <a:spLocks noChangeArrowheads="1"/>
          </p:cNvSpPr>
          <p:nvPr/>
        </p:nvSpPr>
        <p:spPr bwMode="auto">
          <a:xfrm>
            <a:off x="6292850" y="9777413"/>
            <a:ext cx="493713" cy="142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r">
              <a:spcBef>
                <a:spcPct val="50000"/>
              </a:spcBef>
              <a:defRPr/>
            </a:pPr>
            <a:fld id="{F002A2CB-7A91-45DA-8B33-C6ED8C5EC6D2}" type="slidenum">
              <a:rPr kumimoji="0"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pPr algn="r">
                <a:spcBef>
                  <a:spcPct val="50000"/>
                </a:spcBef>
                <a:defRPr/>
              </a:pPr>
              <a:t>‹#›</a:t>
            </a:fld>
            <a:r>
              <a:rPr lang="en-US" altLang="ko-KR" sz="70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</p:txBody>
      </p:sp>
      <p:sp>
        <p:nvSpPr>
          <p:cNvPr id="7218" name="Line 50"/>
          <p:cNvSpPr>
            <a:spLocks noChangeShapeType="1"/>
          </p:cNvSpPr>
          <p:nvPr/>
        </p:nvSpPr>
        <p:spPr bwMode="auto">
          <a:xfrm>
            <a:off x="306388" y="9763125"/>
            <a:ext cx="415925" cy="0"/>
          </a:xfrm>
          <a:prstGeom prst="line">
            <a:avLst/>
          </a:prstGeom>
          <a:noFill/>
          <a:ln w="38100">
            <a:solidFill>
              <a:srgbClr val="333333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7219" name="Text Box 51"/>
          <p:cNvSpPr txBox="1">
            <a:spLocks noChangeArrowheads="1"/>
          </p:cNvSpPr>
          <p:nvPr/>
        </p:nvSpPr>
        <p:spPr bwMode="auto">
          <a:xfrm>
            <a:off x="5121581" y="411763"/>
            <a:ext cx="1660219" cy="138499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54000" tIns="0" rIns="36000" bIns="0" anchor="ctr">
            <a:spAutoFit/>
          </a:bodyPr>
          <a:lstStyle/>
          <a:p>
            <a:pPr algn="r">
              <a:spcBef>
                <a:spcPct val="50000"/>
              </a:spcBef>
              <a:defRPr/>
            </a:pPr>
            <a:r>
              <a:rPr lang="ko-KR" altLang="en-US" sz="900" i="1">
                <a:latin typeface="맑은 고딕" panose="020B0503020000020004" pitchFamily="50" charset="-127"/>
                <a:ea typeface="맑은 고딕" panose="020B0503020000020004" pitchFamily="50" charset="-127"/>
              </a:rPr>
              <a:t>제</a:t>
            </a:r>
            <a:r>
              <a:rPr lang="ko-KR" altLang="en-US" sz="400" i="1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900" i="1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en-US" altLang="ko-KR" sz="400" i="1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900" i="1">
                <a:latin typeface="맑은 고딕" panose="020B0503020000020004" pitchFamily="50" charset="-127"/>
                <a:ea typeface="맑은 고딕" panose="020B0503020000020004" pitchFamily="50" charset="-127"/>
              </a:rPr>
              <a:t>장  품질 경영과 검사 개론</a:t>
            </a:r>
          </a:p>
        </p:txBody>
      </p:sp>
    </p:spTree>
    <p:extLst>
      <p:ext uri="{BB962C8B-B14F-4D97-AF65-F5344CB8AC3E}">
        <p14:creationId xmlns:p14="http://schemas.microsoft.com/office/powerpoint/2010/main" val="108167293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bg1"/>
        </a:solidFill>
        <a:latin typeface="맑은 고딕" pitchFamily="50" charset="-127"/>
        <a:ea typeface="맑은 고딕" pitchFamily="50" charset="-127"/>
        <a:cs typeface="+mn-cs"/>
      </a:defRPr>
    </a:lvl1pPr>
    <a:lvl2pPr marL="742950" indent="-28575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맑은 고딕" pitchFamily="50" charset="-127"/>
        <a:ea typeface="맑은 고딕" pitchFamily="50" charset="-127"/>
        <a:cs typeface="+mn-cs"/>
      </a:defRPr>
    </a:lvl2pPr>
    <a:lvl3pPr marL="1143000" indent="-228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맑은 고딕" pitchFamily="50" charset="-127"/>
        <a:ea typeface="맑은 고딕" pitchFamily="50" charset="-127"/>
        <a:cs typeface="+mn-cs"/>
      </a:defRPr>
    </a:lvl3pPr>
    <a:lvl4pPr marL="1600200" indent="-228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맑은 고딕" pitchFamily="50" charset="-127"/>
        <a:ea typeface="맑은 고딕" pitchFamily="50" charset="-127"/>
        <a:cs typeface="+mn-cs"/>
      </a:defRPr>
    </a:lvl4pPr>
    <a:lvl5pPr marL="2057400" indent="-228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맑은 고딕" pitchFamily="50" charset="-127"/>
        <a:ea typeface="맑은 고딕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ko-KR" altLang="en-US"/>
            </a:br>
            <a:r>
              <a:rPr kumimoji="1" lang="en-US" altLang="ko-KR" sz="1200" b="0" i="0" kern="1200">
                <a:solidFill>
                  <a:schemeClr val="bg1"/>
                </a:solidFill>
                <a:effectLst/>
                <a:latin typeface="맑은 고딕" pitchFamily="50" charset="-127"/>
                <a:ea typeface="맑은 고딕" pitchFamily="50" charset="-127"/>
                <a:cs typeface="+mn-cs"/>
              </a:rPr>
              <a:t>Seaborn</a:t>
            </a:r>
            <a:r>
              <a:rPr kumimoji="1" lang="ko-KR" altLang="en-US" sz="1200" b="0" i="0" kern="1200">
                <a:solidFill>
                  <a:schemeClr val="bg1"/>
                </a:solidFill>
                <a:effectLst/>
                <a:latin typeface="맑은 고딕" pitchFamily="50" charset="-127"/>
                <a:ea typeface="맑은 고딕" pitchFamily="50" charset="-127"/>
                <a:cs typeface="+mn-cs"/>
              </a:rPr>
              <a:t>은 </a:t>
            </a:r>
            <a:r>
              <a:rPr kumimoji="1" lang="en-US" altLang="ko-KR" sz="1200" b="0" i="0" kern="1200">
                <a:solidFill>
                  <a:schemeClr val="bg1"/>
                </a:solidFill>
                <a:effectLst/>
                <a:latin typeface="맑은 고딕" pitchFamily="50" charset="-127"/>
                <a:ea typeface="맑은 고딕" pitchFamily="50" charset="-127"/>
                <a:cs typeface="+mn-cs"/>
              </a:rPr>
              <a:t>matplotlib</a:t>
            </a:r>
            <a:r>
              <a:rPr kumimoji="1" lang="ko-KR" altLang="en-US" sz="1200" b="0" i="0" kern="1200">
                <a:solidFill>
                  <a:schemeClr val="bg1"/>
                </a:solidFill>
                <a:effectLst/>
                <a:latin typeface="맑은 고딕" pitchFamily="50" charset="-127"/>
                <a:ea typeface="맑은 고딕" pitchFamily="50" charset="-127"/>
                <a:cs typeface="+mn-cs"/>
              </a:rPr>
              <a:t>를 기반으로 한 </a:t>
            </a:r>
            <a:r>
              <a:rPr kumimoji="1" lang="en-US" altLang="ko-KR" sz="1200" b="0" i="0" kern="1200">
                <a:solidFill>
                  <a:schemeClr val="bg1"/>
                </a:solidFill>
                <a:effectLst/>
                <a:latin typeface="맑은 고딕" pitchFamily="50" charset="-127"/>
                <a:ea typeface="맑은 고딕" pitchFamily="50" charset="-127"/>
                <a:cs typeface="+mn-cs"/>
              </a:rPr>
              <a:t>Python </a:t>
            </a:r>
            <a:r>
              <a:rPr kumimoji="1" lang="ko-KR" altLang="en-US" sz="1200" b="0" i="0" kern="1200">
                <a:solidFill>
                  <a:schemeClr val="bg1"/>
                </a:solidFill>
                <a:effectLst/>
                <a:latin typeface="맑은 고딕" pitchFamily="50" charset="-127"/>
                <a:ea typeface="맑은 고딕" pitchFamily="50" charset="-127"/>
                <a:cs typeface="+mn-cs"/>
              </a:rPr>
              <a:t>데이터 시각화 라이브러리입니다</a:t>
            </a:r>
            <a:r>
              <a:rPr kumimoji="1" lang="en-US" altLang="ko-KR" sz="1200" b="0" i="0" kern="1200">
                <a:solidFill>
                  <a:schemeClr val="bg1"/>
                </a:solidFill>
                <a:effectLst/>
                <a:latin typeface="맑은 고딕" pitchFamily="50" charset="-127"/>
                <a:ea typeface="맑은 고딕" pitchFamily="50" charset="-127"/>
                <a:cs typeface="+mn-cs"/>
              </a:rPr>
              <a:t>.</a:t>
            </a:r>
          </a:p>
          <a:p>
            <a:r>
              <a:rPr lang="ko-KR" altLang="ko-KR"/>
              <a:t>매력적이고 유익한 통계 그래픽을 그리기 위한 높은 수준의 인터페이스를 제공합니다.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44065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Hue</a:t>
            </a:r>
            <a:r>
              <a:rPr lang="ko-KR" altLang="en-US"/>
              <a:t> </a:t>
            </a:r>
            <a:r>
              <a:rPr lang="ko-KR" altLang="ko-KR"/>
              <a:t>- 하나의 </a:t>
            </a:r>
            <a:r>
              <a:rPr lang="en-US" altLang="ko-KR"/>
              <a:t>plot</a:t>
            </a:r>
            <a:r>
              <a:rPr lang="ko-KR" altLang="ko-KR"/>
              <a:t>에서 다양한 카테고리의 데이터를 시각화</a:t>
            </a:r>
            <a:r>
              <a:rPr lang="en-US" altLang="ko-KR"/>
              <a:t> (Palette</a:t>
            </a:r>
            <a:r>
              <a:rPr lang="ko-KR" altLang="en-US"/>
              <a:t>를 적용할 변수를 설정</a:t>
            </a:r>
            <a:r>
              <a:rPr lang="en-US" altLang="ko-KR"/>
              <a:t>)</a:t>
            </a:r>
          </a:p>
          <a:p>
            <a:r>
              <a:rPr lang="en-US" altLang="ko-KR"/>
              <a:t>Palette</a:t>
            </a:r>
            <a:r>
              <a:rPr lang="ko-KR" altLang="ko-KR"/>
              <a:t> - 색조 변수의 다양한 수준에 사용할 색상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84334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Hue</a:t>
            </a:r>
            <a:r>
              <a:rPr lang="ko-KR" altLang="en-US" dirty="0"/>
              <a:t> </a:t>
            </a:r>
            <a:r>
              <a:rPr lang="ko-KR" altLang="ko-KR" dirty="0"/>
              <a:t>- 하나의 </a:t>
            </a:r>
            <a:r>
              <a:rPr lang="en-US" altLang="ko-KR" dirty="0"/>
              <a:t>plot</a:t>
            </a:r>
            <a:r>
              <a:rPr lang="ko-KR" altLang="ko-KR" dirty="0"/>
              <a:t>에서 다양한 카테고리의 데이터를 시각화</a:t>
            </a:r>
            <a:r>
              <a:rPr lang="en-US" altLang="ko-KR" dirty="0"/>
              <a:t> (Palette</a:t>
            </a:r>
            <a:r>
              <a:rPr lang="ko-KR" altLang="en-US" dirty="0"/>
              <a:t>를 적용할 변수를 설정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Palette</a:t>
            </a:r>
            <a:r>
              <a:rPr lang="ko-KR" altLang="ko-KR" dirty="0"/>
              <a:t> - 색조 변수의 다양한 수준에 사용할 색상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embark_town</a:t>
            </a:r>
            <a:r>
              <a:rPr lang="en-US" altLang="ko-KR" dirty="0"/>
              <a:t> </a:t>
            </a:r>
            <a:r>
              <a:rPr lang="ko-KR" altLang="en-US" dirty="0" err="1"/>
              <a:t>승선지</a:t>
            </a: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372862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ko-KR"/>
              <a:t>제목, 라벨 이름, 범례 위치와 같은 옵션</a:t>
            </a:r>
            <a:r>
              <a:rPr lang="en-US" altLang="ko-KR"/>
              <a:t> </a:t>
            </a:r>
            <a:r>
              <a:rPr lang="ko-KR" altLang="en-US"/>
              <a:t>추가 가능</a:t>
            </a:r>
          </a:p>
        </p:txBody>
      </p:sp>
    </p:spTree>
    <p:extLst>
      <p:ext uri="{BB962C8B-B14F-4D97-AF65-F5344CB8AC3E}">
        <p14:creationId xmlns:p14="http://schemas.microsoft.com/office/powerpoint/2010/main" val="10992270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plt.legend </a:t>
            </a:r>
            <a:r>
              <a:rPr lang="ko-KR" altLang="en-US"/>
              <a:t>범례의 위치 지정</a:t>
            </a:r>
          </a:p>
        </p:txBody>
      </p:sp>
    </p:spTree>
    <p:extLst>
      <p:ext uri="{BB962C8B-B14F-4D97-AF65-F5344CB8AC3E}">
        <p14:creationId xmlns:p14="http://schemas.microsoft.com/office/powerpoint/2010/main" val="38648247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카운트 플롯과 달리 막대 플롯에는 </a:t>
            </a:r>
            <a:r>
              <a:rPr lang="en-US" altLang="ko-KR"/>
              <a:t>x </a:t>
            </a:r>
            <a:r>
              <a:rPr lang="ko-KR" altLang="en-US"/>
              <a:t>및 </a:t>
            </a:r>
            <a:r>
              <a:rPr lang="en-US" altLang="ko-KR"/>
              <a:t>y</a:t>
            </a:r>
            <a:r>
              <a:rPr lang="ko-KR" altLang="en-US"/>
              <a:t>축 변수가 포함되어야 합니다</a:t>
            </a:r>
            <a:r>
              <a:rPr lang="en-US" altLang="ko-KR"/>
              <a:t>.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03254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데이터 세트의 분포를 표시하는 일변량 또는 이변량 히스토그램</a:t>
            </a:r>
          </a:p>
        </p:txBody>
      </p:sp>
    </p:spTree>
    <p:extLst>
      <p:ext uri="{BB962C8B-B14F-4D97-AF65-F5344CB8AC3E}">
        <p14:creationId xmlns:p14="http://schemas.microsoft.com/office/powerpoint/2010/main" val="29020801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겹치는 막대는 시각적으로 보기 어령무</a:t>
            </a:r>
            <a:r>
              <a:rPr lang="en-US" altLang="ko-KR"/>
              <a:t>. </a:t>
            </a:r>
            <a:r>
              <a:rPr lang="ko-KR" altLang="en-US"/>
              <a:t>다른 접근 방식은 다각형을 그리는 것</a:t>
            </a:r>
          </a:p>
        </p:txBody>
      </p:sp>
    </p:spTree>
    <p:extLst>
      <p:ext uri="{BB962C8B-B14F-4D97-AF65-F5344CB8AC3E}">
        <p14:creationId xmlns:p14="http://schemas.microsoft.com/office/powerpoint/2010/main" val="20543481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Displot</a:t>
            </a:r>
          </a:p>
          <a:p>
            <a:pPr rtl="0"/>
            <a:r>
              <a:rPr kumimoji="1" lang="ko-KR" altLang="en-US" sz="1200" kern="1200">
                <a:solidFill>
                  <a:schemeClr val="bg1"/>
                </a:solidFill>
                <a:effectLst/>
                <a:latin typeface="맑은 고딕" pitchFamily="50" charset="-127"/>
                <a:ea typeface="맑은 고딕" pitchFamily="50" charset="-127"/>
                <a:cs typeface="+mn-cs"/>
              </a:rPr>
              <a:t>데이터의 일변량 또는 이변량 분포를 표시합니다</a:t>
            </a:r>
            <a:r>
              <a:rPr kumimoji="1" lang="en-US" altLang="ko-KR" sz="1200" kern="1200">
                <a:solidFill>
                  <a:schemeClr val="bg1"/>
                </a:solidFill>
                <a:effectLst/>
                <a:latin typeface="맑은 고딕" pitchFamily="50" charset="-127"/>
                <a:ea typeface="맑은 고딕" pitchFamily="50" charset="-127"/>
                <a:cs typeface="+mn-cs"/>
              </a:rPr>
              <a:t>.</a:t>
            </a:r>
            <a:endParaRPr kumimoji="1" lang="ko-KR" altLang="en-US" sz="1200" kern="1200">
              <a:solidFill>
                <a:schemeClr val="bg1"/>
              </a:solidFill>
              <a:effectLst/>
              <a:latin typeface="맑은 고딕" pitchFamily="50" charset="-127"/>
              <a:ea typeface="맑은 고딕" pitchFamily="50" charset="-127"/>
              <a:cs typeface="+mn-cs"/>
            </a:endParaRPr>
          </a:p>
          <a:p>
            <a:endParaRPr lang="en-US" altLang="ko-KR"/>
          </a:p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95143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산점도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0610457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plot</a:t>
            </a:r>
            <a:r>
              <a:rPr lang="ko-KR" altLang="en-US" dirty="0"/>
              <a:t> </a:t>
            </a:r>
            <a:r>
              <a:rPr lang="en-US" altLang="ko-KR" dirty="0"/>
              <a:t>data</a:t>
            </a:r>
            <a:r>
              <a:rPr lang="ko-KR" altLang="en-US" dirty="0"/>
              <a:t> </a:t>
            </a:r>
            <a:r>
              <a:rPr lang="en-US" altLang="ko-KR" dirty="0"/>
              <a:t>&amp;</a:t>
            </a:r>
            <a:r>
              <a:rPr lang="ko-KR" altLang="en-US" dirty="0"/>
              <a:t> </a:t>
            </a:r>
            <a:r>
              <a:rPr lang="en-US" altLang="ko-KR" dirty="0"/>
              <a:t>regression</a:t>
            </a:r>
            <a:r>
              <a:rPr lang="ko-KR" altLang="en-US" dirty="0"/>
              <a:t> </a:t>
            </a:r>
            <a:r>
              <a:rPr lang="en-US" altLang="ko-KR" dirty="0"/>
              <a:t>model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006299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값의 평균</a:t>
            </a:r>
          </a:p>
        </p:txBody>
      </p:sp>
    </p:spTree>
    <p:extLst>
      <p:ext uri="{BB962C8B-B14F-4D97-AF65-F5344CB8AC3E}">
        <p14:creationId xmlns:p14="http://schemas.microsoft.com/office/powerpoint/2010/main" val="57325266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kernel </a:t>
            </a:r>
            <a:r>
              <a:rPr lang="en-US" altLang="ko-KR" dirty="0" err="1"/>
              <a:t>desity</a:t>
            </a:r>
            <a:r>
              <a:rPr lang="en-US" altLang="ko-KR" dirty="0"/>
              <a:t> estimate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347602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선형 회귀 모델</a:t>
            </a:r>
          </a:p>
        </p:txBody>
      </p:sp>
    </p:spTree>
    <p:extLst>
      <p:ext uri="{BB962C8B-B14F-4D97-AF65-F5344CB8AC3E}">
        <p14:creationId xmlns:p14="http://schemas.microsoft.com/office/powerpoint/2010/main" val="1269646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히스토그램 및 밀도</a:t>
            </a:r>
          </a:p>
        </p:txBody>
      </p:sp>
    </p:spTree>
    <p:extLst>
      <p:ext uri="{BB962C8B-B14F-4D97-AF65-F5344CB8AC3E}">
        <p14:creationId xmlns:p14="http://schemas.microsoft.com/office/powerpoint/2010/main" val="20666833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Swarm</a:t>
            </a:r>
            <a:r>
              <a:rPr lang="ko-KR" altLang="en-US"/>
              <a:t> </a:t>
            </a:r>
            <a:r>
              <a:rPr lang="en-US" altLang="ko-KR"/>
              <a:t>plot</a:t>
            </a:r>
            <a:r>
              <a:rPr lang="ko-KR" altLang="en-US"/>
              <a:t>과 </a:t>
            </a:r>
            <a:r>
              <a:rPr lang="en-US" altLang="ko-KR"/>
              <a:t>swarm plot</a:t>
            </a:r>
            <a:r>
              <a:rPr lang="ko-KR" altLang="en-US"/>
              <a:t>의 밀도를 보여주는 기능</a:t>
            </a:r>
          </a:p>
        </p:txBody>
      </p:sp>
    </p:spTree>
    <p:extLst>
      <p:ext uri="{BB962C8B-B14F-4D97-AF65-F5344CB8AC3E}">
        <p14:creationId xmlns:p14="http://schemas.microsoft.com/office/powerpoint/2010/main" val="2627580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복잡한 그래프도 쉽게 코딩할 수 있음</a:t>
            </a:r>
          </a:p>
        </p:txBody>
      </p:sp>
    </p:spTree>
    <p:extLst>
      <p:ext uri="{BB962C8B-B14F-4D97-AF65-F5344CB8AC3E}">
        <p14:creationId xmlns:p14="http://schemas.microsoft.com/office/powerpoint/2010/main" val="7781165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63582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24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4915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 제목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/>
          <p:cNvGrpSpPr/>
          <p:nvPr userDrawn="1"/>
        </p:nvGrpSpPr>
        <p:grpSpPr>
          <a:xfrm>
            <a:off x="430027" y="548679"/>
            <a:ext cx="9475973" cy="6309321"/>
            <a:chOff x="411163" y="0"/>
            <a:chExt cx="9494837" cy="6858000"/>
          </a:xfrm>
        </p:grpSpPr>
        <p:grpSp>
          <p:nvGrpSpPr>
            <p:cNvPr id="12" name="그룹 11"/>
            <p:cNvGrpSpPr/>
            <p:nvPr userDrawn="1"/>
          </p:nvGrpSpPr>
          <p:grpSpPr>
            <a:xfrm>
              <a:off x="7106131" y="5775562"/>
              <a:ext cx="2799869" cy="1082438"/>
              <a:chOff x="7106131" y="5775562"/>
              <a:chExt cx="2799869" cy="1082438"/>
            </a:xfrm>
          </p:grpSpPr>
          <p:sp>
            <p:nvSpPr>
              <p:cNvPr id="19" name="AutoShape 34"/>
              <p:cNvSpPr>
                <a:spLocks noChangeArrowheads="1"/>
              </p:cNvSpPr>
              <p:nvPr/>
            </p:nvSpPr>
            <p:spPr bwMode="auto">
              <a:xfrm flipH="1">
                <a:off x="7106131" y="6442620"/>
                <a:ext cx="2799869" cy="415380"/>
              </a:xfrm>
              <a:prstGeom prst="rtTriangle">
                <a:avLst/>
              </a:prstGeom>
              <a:solidFill>
                <a:srgbClr val="85AEFF"/>
              </a:solidFill>
              <a:ln>
                <a:noFill/>
              </a:ln>
              <a:effectLst>
                <a:outerShdw blurRad="50800" dist="279400" dir="10800000" algn="br" rotWithShape="0">
                  <a:schemeClr val="tx1">
                    <a:lumMod val="65000"/>
                    <a:lumOff val="35000"/>
                    <a:alpha val="40000"/>
                  </a:schemeClr>
                </a:outerShdw>
              </a:effectLst>
            </p:spPr>
            <p:txBody>
              <a:bodyPr wrap="none" anchor="ctr"/>
              <a:lstStyle/>
              <a:p>
                <a:endParaRPr lang="ko-KR" altLang="en-US">
                  <a:latin typeface="+mn-ea"/>
                  <a:ea typeface="+mn-ea"/>
                </a:endParaRPr>
              </a:p>
            </p:txBody>
          </p:sp>
          <p:sp>
            <p:nvSpPr>
              <p:cNvPr id="20" name="AutoShape 37"/>
              <p:cNvSpPr>
                <a:spLocks noChangeArrowheads="1"/>
              </p:cNvSpPr>
              <p:nvPr/>
            </p:nvSpPr>
            <p:spPr bwMode="auto">
              <a:xfrm flipH="1">
                <a:off x="8801638" y="5775562"/>
                <a:ext cx="1103249" cy="1082438"/>
              </a:xfrm>
              <a:prstGeom prst="rtTriangl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88900" dist="63500" dir="11400000" sx="110000" sy="110000" algn="ctr" rotWithShape="0">
                  <a:schemeClr val="bg2">
                    <a:alpha val="69000"/>
                  </a:schemeClr>
                </a:outer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ko-KR" altLang="en-US">
                  <a:latin typeface="+mn-ea"/>
                  <a:ea typeface="+mn-ea"/>
                </a:endParaRPr>
              </a:p>
            </p:txBody>
          </p:sp>
          <p:sp>
            <p:nvSpPr>
              <p:cNvPr id="21" name="AutoShape 38"/>
              <p:cNvSpPr>
                <a:spLocks noChangeArrowheads="1"/>
              </p:cNvSpPr>
              <p:nvPr/>
            </p:nvSpPr>
            <p:spPr bwMode="auto">
              <a:xfrm flipH="1">
                <a:off x="8897379" y="5870255"/>
                <a:ext cx="1007508" cy="987745"/>
              </a:xfrm>
              <a:prstGeom prst="rtTriangle">
                <a:avLst/>
              </a:prstGeom>
              <a:solidFill>
                <a:srgbClr val="0067C4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>
                  <a:latin typeface="+mn-ea"/>
                  <a:ea typeface="+mn-ea"/>
                </a:endParaRPr>
              </a:p>
            </p:txBody>
          </p:sp>
        </p:grpSp>
        <p:pic>
          <p:nvPicPr>
            <p:cNvPr id="13" name="그림 12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8812" b="70313"/>
            <a:stretch>
              <a:fillRect/>
            </a:stretch>
          </p:blipFill>
          <p:spPr bwMode="auto">
            <a:xfrm>
              <a:off x="8121650" y="0"/>
              <a:ext cx="1295400" cy="1163638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rgbClr val="808080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4" name="Group 67"/>
            <p:cNvGrpSpPr>
              <a:grpSpLocks/>
            </p:cNvGrpSpPr>
            <p:nvPr userDrawn="1"/>
          </p:nvGrpSpPr>
          <p:grpSpPr bwMode="auto">
            <a:xfrm>
              <a:off x="411163" y="409575"/>
              <a:ext cx="3450078" cy="2390775"/>
              <a:chOff x="259" y="570"/>
              <a:chExt cx="2409" cy="1670"/>
            </a:xfrm>
          </p:grpSpPr>
          <p:sp>
            <p:nvSpPr>
              <p:cNvPr id="16" name="AutoShape 44"/>
              <p:cNvSpPr>
                <a:spLocks noChangeAspect="1" noChangeArrowheads="1"/>
              </p:cNvSpPr>
              <p:nvPr/>
            </p:nvSpPr>
            <p:spPr bwMode="auto">
              <a:xfrm rot="10800000" flipH="1">
                <a:off x="259" y="570"/>
                <a:ext cx="2409" cy="1670"/>
              </a:xfrm>
              <a:prstGeom prst="rtTriangl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03200" dist="35921" dir="2700000" algn="ctr" rotWithShape="0">
                  <a:schemeClr val="bg2"/>
                </a:outer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ko-KR" altLang="en-US">
                  <a:latin typeface="+mn-ea"/>
                  <a:ea typeface="+mn-ea"/>
                </a:endParaRPr>
              </a:p>
            </p:txBody>
          </p:sp>
          <p:sp>
            <p:nvSpPr>
              <p:cNvPr id="18" name="AutoShape 45"/>
              <p:cNvSpPr>
                <a:spLocks noChangeAspect="1" noChangeArrowheads="1"/>
              </p:cNvSpPr>
              <p:nvPr/>
            </p:nvSpPr>
            <p:spPr bwMode="auto">
              <a:xfrm rot="10800000" flipH="1">
                <a:off x="259" y="570"/>
                <a:ext cx="2255" cy="1564"/>
              </a:xfrm>
              <a:prstGeom prst="rtTriangle">
                <a:avLst/>
              </a:prstGeom>
              <a:solidFill>
                <a:srgbClr val="0067C4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 dirty="0">
                  <a:latin typeface="+mn-ea"/>
                  <a:ea typeface="+mn-ea"/>
                </a:endParaRPr>
              </a:p>
            </p:txBody>
          </p:sp>
        </p:grpSp>
        <p:sp>
          <p:nvSpPr>
            <p:cNvPr id="15" name="Text Box 65"/>
            <p:cNvSpPr txBox="1">
              <a:spLocks noChangeArrowheads="1"/>
            </p:cNvSpPr>
            <p:nvPr userDrawn="1"/>
          </p:nvSpPr>
          <p:spPr bwMode="auto">
            <a:xfrm>
              <a:off x="725280" y="561955"/>
              <a:ext cx="399943" cy="3010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>
              <a:defPPr>
                <a:defRPr lang="ko-KR"/>
              </a:defPPr>
              <a:lvl1pPr>
                <a:spcBef>
                  <a:spcPct val="50000"/>
                </a:spcBef>
                <a:defRPr>
                  <a:solidFill>
                    <a:schemeClr val="bg1"/>
                  </a:solidFill>
                  <a:latin typeface="나눔바른고딕" pitchFamily="50" charset="-127"/>
                  <a:ea typeface="굴림" pitchFamily="50" charset="-127"/>
                </a:defRPr>
              </a:lvl1pPr>
              <a:lvl2pPr>
                <a:defRPr>
                  <a:latin typeface="나눔바른고딕" pitchFamily="50" charset="-127"/>
                  <a:ea typeface="굴림" pitchFamily="50" charset="-127"/>
                </a:defRPr>
              </a:lvl2pPr>
              <a:lvl3pPr>
                <a:defRPr>
                  <a:latin typeface="나눔바른고딕" pitchFamily="50" charset="-127"/>
                  <a:ea typeface="굴림" pitchFamily="50" charset="-127"/>
                </a:defRPr>
              </a:lvl3pPr>
              <a:lvl4pPr>
                <a:defRPr>
                  <a:latin typeface="나눔바른고딕" pitchFamily="50" charset="-127"/>
                  <a:ea typeface="굴림" pitchFamily="50" charset="-127"/>
                </a:defRPr>
              </a:lvl4pPr>
              <a:lvl5pPr>
                <a:defRPr>
                  <a:latin typeface="나눔바른고딕" pitchFamily="50" charset="-127"/>
                  <a:ea typeface="굴림" pitchFamily="50" charset="-127"/>
                </a:defRPr>
              </a:lvl5pPr>
              <a:lvl6pPr>
                <a:defRPr>
                  <a:latin typeface="나눔바른고딕" pitchFamily="50" charset="-127"/>
                  <a:ea typeface="굴림" pitchFamily="50" charset="-127"/>
                </a:defRPr>
              </a:lvl6pPr>
              <a:lvl7pPr>
                <a:defRPr>
                  <a:latin typeface="나눔바른고딕" pitchFamily="50" charset="-127"/>
                  <a:ea typeface="굴림" pitchFamily="50" charset="-127"/>
                </a:defRPr>
              </a:lvl7pPr>
              <a:lvl8pPr>
                <a:defRPr>
                  <a:latin typeface="나눔바른고딕" pitchFamily="50" charset="-127"/>
                  <a:ea typeface="굴림" pitchFamily="50" charset="-127"/>
                </a:defRPr>
              </a:lvl8pPr>
              <a:lvl9pPr>
                <a:defRPr>
                  <a:latin typeface="나눔바른고딕" pitchFamily="50" charset="-127"/>
                  <a:ea typeface="굴림" pitchFamily="50" charset="-127"/>
                </a:defRPr>
              </a:lvl9pPr>
            </a:lstStyle>
            <a:p>
              <a:pPr lvl="0"/>
              <a:r>
                <a:rPr lang="en-US" altLang="ko-KR" sz="1800" dirty="0">
                  <a:latin typeface="+mn-ea"/>
                  <a:ea typeface="+mn-ea"/>
                </a:rPr>
                <a:t>Day</a:t>
              </a:r>
            </a:p>
          </p:txBody>
        </p:sp>
      </p:grpSp>
      <p:sp>
        <p:nvSpPr>
          <p:cNvPr id="24" name="제목 개체 틀 14">
            <a:extLst>
              <a:ext uri="{FF2B5EF4-FFF2-40B4-BE49-F238E27FC236}">
                <a16:creationId xmlns:a16="http://schemas.microsoft.com/office/drawing/2014/main" id="{55A7197F-C68F-420B-B8BF-4AF551D6E2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9824" y="1976310"/>
            <a:ext cx="7326419" cy="22603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6000" b="1">
                <a:latin typeface="+mj-ea"/>
                <a:ea typeface="+mj-ea"/>
              </a:defRPr>
            </a:lvl1pPr>
          </a:lstStyle>
          <a:p>
            <a:endParaRPr lang="ko-KR" altLang="en-US" dirty="0"/>
          </a:p>
        </p:txBody>
      </p:sp>
      <p:sp>
        <p:nvSpPr>
          <p:cNvPr id="31" name="텍스트 개체 틀 30">
            <a:extLst>
              <a:ext uri="{FF2B5EF4-FFF2-40B4-BE49-F238E27FC236}">
                <a16:creationId xmlns:a16="http://schemas.microsoft.com/office/drawing/2014/main" id="{77B9F5D7-36EF-443D-8DFD-F6CFAAAD452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3277" y="1126118"/>
            <a:ext cx="1458304" cy="129683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8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01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409546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4422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. 제목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/>
          <p:cNvGrpSpPr/>
          <p:nvPr userDrawn="1"/>
        </p:nvGrpSpPr>
        <p:grpSpPr>
          <a:xfrm>
            <a:off x="430027" y="0"/>
            <a:ext cx="9494837" cy="6858000"/>
            <a:chOff x="411163" y="0"/>
            <a:chExt cx="9494837" cy="6858000"/>
          </a:xfrm>
        </p:grpSpPr>
        <p:sp>
          <p:nvSpPr>
            <p:cNvPr id="11" name="Rectangle 69"/>
            <p:cNvSpPr>
              <a:spLocks noChangeArrowheads="1"/>
            </p:cNvSpPr>
            <p:nvPr userDrawn="1"/>
          </p:nvSpPr>
          <p:spPr bwMode="auto">
            <a:xfrm>
              <a:off x="415925" y="692150"/>
              <a:ext cx="9490075" cy="1200150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latin typeface="+mn-ea"/>
                <a:ea typeface="+mn-ea"/>
              </a:endParaRPr>
            </a:p>
          </p:txBody>
        </p:sp>
        <p:grpSp>
          <p:nvGrpSpPr>
            <p:cNvPr id="12" name="그룹 11"/>
            <p:cNvGrpSpPr/>
            <p:nvPr userDrawn="1"/>
          </p:nvGrpSpPr>
          <p:grpSpPr>
            <a:xfrm>
              <a:off x="7106131" y="5775562"/>
              <a:ext cx="2799869" cy="1082438"/>
              <a:chOff x="7106131" y="5775562"/>
              <a:chExt cx="2799869" cy="1082438"/>
            </a:xfrm>
          </p:grpSpPr>
          <p:sp>
            <p:nvSpPr>
              <p:cNvPr id="19" name="AutoShape 34"/>
              <p:cNvSpPr>
                <a:spLocks noChangeArrowheads="1"/>
              </p:cNvSpPr>
              <p:nvPr/>
            </p:nvSpPr>
            <p:spPr bwMode="auto">
              <a:xfrm flipH="1">
                <a:off x="7106131" y="6442620"/>
                <a:ext cx="2799869" cy="415380"/>
              </a:xfrm>
              <a:prstGeom prst="rtTriangle">
                <a:avLst/>
              </a:prstGeom>
              <a:solidFill>
                <a:srgbClr val="85AEFF"/>
              </a:solidFill>
              <a:ln>
                <a:noFill/>
              </a:ln>
              <a:effectLst>
                <a:outerShdw blurRad="50800" dist="279400" dir="10800000" algn="br" rotWithShape="0">
                  <a:schemeClr val="tx1">
                    <a:lumMod val="65000"/>
                    <a:lumOff val="35000"/>
                    <a:alpha val="40000"/>
                  </a:schemeClr>
                </a:outerShdw>
              </a:effectLst>
            </p:spPr>
            <p:txBody>
              <a:bodyPr wrap="none" anchor="ctr"/>
              <a:lstStyle/>
              <a:p>
                <a:endParaRPr lang="ko-KR" altLang="en-US">
                  <a:latin typeface="+mn-ea"/>
                  <a:ea typeface="+mn-ea"/>
                </a:endParaRPr>
              </a:p>
            </p:txBody>
          </p:sp>
          <p:sp>
            <p:nvSpPr>
              <p:cNvPr id="20" name="AutoShape 37"/>
              <p:cNvSpPr>
                <a:spLocks noChangeArrowheads="1"/>
              </p:cNvSpPr>
              <p:nvPr/>
            </p:nvSpPr>
            <p:spPr bwMode="auto">
              <a:xfrm flipH="1">
                <a:off x="8801638" y="5775562"/>
                <a:ext cx="1103249" cy="1082438"/>
              </a:xfrm>
              <a:prstGeom prst="rtTriangl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88900" dist="63500" dir="11400000" sx="110000" sy="110000" algn="ctr" rotWithShape="0">
                  <a:schemeClr val="bg2">
                    <a:alpha val="69000"/>
                  </a:schemeClr>
                </a:outer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ko-KR" altLang="en-US">
                  <a:latin typeface="+mn-ea"/>
                  <a:ea typeface="+mn-ea"/>
                </a:endParaRPr>
              </a:p>
            </p:txBody>
          </p:sp>
          <p:sp>
            <p:nvSpPr>
              <p:cNvPr id="21" name="AutoShape 38"/>
              <p:cNvSpPr>
                <a:spLocks noChangeArrowheads="1"/>
              </p:cNvSpPr>
              <p:nvPr/>
            </p:nvSpPr>
            <p:spPr bwMode="auto">
              <a:xfrm flipH="1">
                <a:off x="8897379" y="5869106"/>
                <a:ext cx="1007508" cy="988894"/>
              </a:xfrm>
              <a:prstGeom prst="rtTriangle">
                <a:avLst/>
              </a:prstGeom>
              <a:solidFill>
                <a:srgbClr val="0067C4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>
                  <a:latin typeface="+mn-ea"/>
                  <a:ea typeface="+mn-ea"/>
                </a:endParaRPr>
              </a:p>
            </p:txBody>
          </p:sp>
        </p:grpSp>
        <p:pic>
          <p:nvPicPr>
            <p:cNvPr id="13" name="그림 12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8812" b="70313"/>
            <a:stretch>
              <a:fillRect/>
            </a:stretch>
          </p:blipFill>
          <p:spPr bwMode="auto">
            <a:xfrm>
              <a:off x="8121650" y="0"/>
              <a:ext cx="1295400" cy="1163638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rgbClr val="808080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4" name="Group 67"/>
            <p:cNvGrpSpPr>
              <a:grpSpLocks/>
            </p:cNvGrpSpPr>
            <p:nvPr userDrawn="1"/>
          </p:nvGrpSpPr>
          <p:grpSpPr bwMode="auto">
            <a:xfrm>
              <a:off x="411163" y="409575"/>
              <a:ext cx="2532062" cy="2390775"/>
              <a:chOff x="259" y="570"/>
              <a:chExt cx="1768" cy="1670"/>
            </a:xfrm>
          </p:grpSpPr>
          <p:sp>
            <p:nvSpPr>
              <p:cNvPr id="16" name="AutoShape 44"/>
              <p:cNvSpPr>
                <a:spLocks noChangeAspect="1" noChangeArrowheads="1"/>
              </p:cNvSpPr>
              <p:nvPr/>
            </p:nvSpPr>
            <p:spPr bwMode="auto">
              <a:xfrm rot="10800000" flipH="1">
                <a:off x="259" y="570"/>
                <a:ext cx="1768" cy="1670"/>
              </a:xfrm>
              <a:prstGeom prst="rtTriangl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03200" dist="35921" dir="2700000" algn="ctr" rotWithShape="0">
                  <a:schemeClr val="bg2"/>
                </a:outer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ko-KR" altLang="en-US">
                  <a:latin typeface="+mn-ea"/>
                  <a:ea typeface="+mn-ea"/>
                </a:endParaRPr>
              </a:p>
            </p:txBody>
          </p:sp>
          <p:sp>
            <p:nvSpPr>
              <p:cNvPr id="18" name="AutoShape 45"/>
              <p:cNvSpPr>
                <a:spLocks noChangeAspect="1" noChangeArrowheads="1"/>
              </p:cNvSpPr>
              <p:nvPr/>
            </p:nvSpPr>
            <p:spPr bwMode="auto">
              <a:xfrm rot="10800000" flipH="1">
                <a:off x="259" y="570"/>
                <a:ext cx="1655" cy="1564"/>
              </a:xfrm>
              <a:prstGeom prst="rtTriangle">
                <a:avLst/>
              </a:prstGeom>
              <a:solidFill>
                <a:srgbClr val="0067C4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 dirty="0">
                  <a:latin typeface="+mn-ea"/>
                  <a:ea typeface="+mn-ea"/>
                </a:endParaRPr>
              </a:p>
            </p:txBody>
          </p:sp>
        </p:grpSp>
        <p:sp>
          <p:nvSpPr>
            <p:cNvPr id="15" name="Text Box 65"/>
            <p:cNvSpPr txBox="1">
              <a:spLocks noChangeArrowheads="1"/>
            </p:cNvSpPr>
            <p:nvPr userDrawn="1"/>
          </p:nvSpPr>
          <p:spPr bwMode="auto">
            <a:xfrm>
              <a:off x="622703" y="559713"/>
              <a:ext cx="399148" cy="276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>
              <a:defPPr>
                <a:defRPr lang="ko-KR"/>
              </a:defPPr>
              <a:lvl1pPr>
                <a:spcBef>
                  <a:spcPct val="50000"/>
                </a:spcBef>
                <a:defRPr>
                  <a:solidFill>
                    <a:schemeClr val="bg1"/>
                  </a:solidFill>
                  <a:latin typeface="나눔바른고딕" pitchFamily="50" charset="-127"/>
                  <a:ea typeface="굴림" pitchFamily="50" charset="-127"/>
                </a:defRPr>
              </a:lvl1pPr>
              <a:lvl2pPr>
                <a:defRPr>
                  <a:latin typeface="나눔바른고딕" pitchFamily="50" charset="-127"/>
                  <a:ea typeface="굴림" pitchFamily="50" charset="-127"/>
                </a:defRPr>
              </a:lvl2pPr>
              <a:lvl3pPr>
                <a:defRPr>
                  <a:latin typeface="나눔바른고딕" pitchFamily="50" charset="-127"/>
                  <a:ea typeface="굴림" pitchFamily="50" charset="-127"/>
                </a:defRPr>
              </a:lvl3pPr>
              <a:lvl4pPr>
                <a:defRPr>
                  <a:latin typeface="나눔바른고딕" pitchFamily="50" charset="-127"/>
                  <a:ea typeface="굴림" pitchFamily="50" charset="-127"/>
                </a:defRPr>
              </a:lvl4pPr>
              <a:lvl5pPr>
                <a:defRPr>
                  <a:latin typeface="나눔바른고딕" pitchFamily="50" charset="-127"/>
                  <a:ea typeface="굴림" pitchFamily="50" charset="-127"/>
                </a:defRPr>
              </a:lvl5pPr>
              <a:lvl6pPr>
                <a:defRPr>
                  <a:latin typeface="나눔바른고딕" pitchFamily="50" charset="-127"/>
                  <a:ea typeface="굴림" pitchFamily="50" charset="-127"/>
                </a:defRPr>
              </a:lvl6pPr>
              <a:lvl7pPr>
                <a:defRPr>
                  <a:latin typeface="나눔바른고딕" pitchFamily="50" charset="-127"/>
                  <a:ea typeface="굴림" pitchFamily="50" charset="-127"/>
                </a:defRPr>
              </a:lvl7pPr>
              <a:lvl8pPr>
                <a:defRPr>
                  <a:latin typeface="나눔바른고딕" pitchFamily="50" charset="-127"/>
                  <a:ea typeface="굴림" pitchFamily="50" charset="-127"/>
                </a:defRPr>
              </a:lvl8pPr>
              <a:lvl9pPr>
                <a:defRPr>
                  <a:latin typeface="나눔바른고딕" pitchFamily="50" charset="-127"/>
                  <a:ea typeface="굴림" pitchFamily="50" charset="-127"/>
                </a:defRPr>
              </a:lvl9pPr>
            </a:lstStyle>
            <a:p>
              <a:pPr lvl="0"/>
              <a:r>
                <a:rPr lang="en-US" altLang="ko-KR" sz="1800" dirty="0">
                  <a:latin typeface="+mn-ea"/>
                  <a:ea typeface="+mn-ea"/>
                </a:rPr>
                <a:t>Day</a:t>
              </a:r>
            </a:p>
          </p:txBody>
        </p:sp>
      </p:grpSp>
      <p:sp>
        <p:nvSpPr>
          <p:cNvPr id="24" name="제목 개체 틀 14">
            <a:extLst>
              <a:ext uri="{FF2B5EF4-FFF2-40B4-BE49-F238E27FC236}">
                <a16:creationId xmlns:a16="http://schemas.microsoft.com/office/drawing/2014/main" id="{55A7197F-C68F-420B-B8BF-4AF551D6E2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6696" y="1052736"/>
            <a:ext cx="7044788" cy="75961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4400" b="1">
                <a:latin typeface="D2Coding" panose="020B0609020101020101" pitchFamily="49" charset="-127"/>
                <a:ea typeface="D2Coding" panose="020B0609020101020101" pitchFamily="49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25" name="제목 1">
            <a:extLst>
              <a:ext uri="{FF2B5EF4-FFF2-40B4-BE49-F238E27FC236}">
                <a16:creationId xmlns:a16="http://schemas.microsoft.com/office/drawing/2014/main" id="{957A8E0B-34EF-4489-8C33-D4093C3743C3}"/>
              </a:ext>
            </a:extLst>
          </p:cNvPr>
          <p:cNvSpPr txBox="1">
            <a:spLocks/>
          </p:cNvSpPr>
          <p:nvPr userDrawn="1"/>
        </p:nvSpPr>
        <p:spPr>
          <a:xfrm>
            <a:off x="1720979" y="2172941"/>
            <a:ext cx="2370229" cy="457877"/>
          </a:xfrm>
          <a:prstGeom prst="rect">
            <a:avLst/>
          </a:prstGeom>
          <a:noFill/>
        </p:spPr>
        <p:txBody>
          <a:bodyPr anchor="ctr"/>
          <a:lstStyle/>
          <a:p>
            <a:pPr algn="ctr">
              <a:defRPr/>
            </a:pPr>
            <a:endParaRPr lang="en-US" altLang="ko-KR" sz="3200" b="1" spc="-300" dirty="0">
              <a:solidFill>
                <a:prstClr val="black">
                  <a:lumMod val="75000"/>
                  <a:lumOff val="25000"/>
                </a:prstClr>
              </a:solidFill>
              <a:latin typeface="+mn-ea"/>
              <a:ea typeface="+mn-ea"/>
            </a:endParaRPr>
          </a:p>
          <a:p>
            <a:pPr algn="ctr">
              <a:defRPr/>
            </a:pPr>
            <a:r>
              <a:rPr lang="en-US" altLang="ko-KR" sz="3200" b="1" spc="-15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6791B3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n-ea"/>
                <a:ea typeface="+mn-ea"/>
              </a:rPr>
              <a:t>CONTENTS</a:t>
            </a:r>
          </a:p>
          <a:p>
            <a:pPr algn="ctr">
              <a:defRPr/>
            </a:pPr>
            <a:endParaRPr lang="en-US" altLang="ko-KR" sz="3200" spc="-300" dirty="0">
              <a:solidFill>
                <a:prstClr val="black">
                  <a:lumMod val="75000"/>
                  <a:lumOff val="25000"/>
                </a:prstClr>
              </a:solidFill>
              <a:latin typeface="+mn-ea"/>
              <a:ea typeface="+mn-ea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F325508-845F-42A6-BC88-95C128185B6E}"/>
              </a:ext>
            </a:extLst>
          </p:cNvPr>
          <p:cNvSpPr/>
          <p:nvPr userDrawn="1"/>
        </p:nvSpPr>
        <p:spPr>
          <a:xfrm>
            <a:off x="1935065" y="2689876"/>
            <a:ext cx="7621104" cy="3331412"/>
          </a:xfrm>
          <a:prstGeom prst="rect">
            <a:avLst/>
          </a:prstGeom>
          <a:noFill/>
          <a:ln>
            <a:solidFill>
              <a:srgbClr val="6791B3"/>
            </a:solidFill>
          </a:ln>
          <a:effectLst>
            <a:innerShdw blurRad="114300">
              <a:schemeClr val="bg1">
                <a:lumMod val="85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rgbClr val="6791B3"/>
                </a:solidFill>
              </a:ln>
              <a:solidFill>
                <a:prstClr val="white"/>
              </a:solidFill>
              <a:latin typeface="+mn-ea"/>
              <a:ea typeface="+mn-ea"/>
            </a:endParaRPr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9CD7AA74-3CF5-4255-96A4-200C3CEEEF5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216696" y="2929242"/>
            <a:ext cx="7044787" cy="2876022"/>
          </a:xfrm>
        </p:spPr>
        <p:txBody>
          <a:bodyPr/>
          <a:lstStyle>
            <a:lvl1pPr marL="342900" indent="-342900">
              <a:buFont typeface="Wingdings" panose="05000000000000000000" pitchFamily="2" charset="2"/>
              <a:buChar char="l"/>
              <a:defRPr>
                <a:latin typeface="D2Coding" panose="020B0609020101020101" pitchFamily="49" charset="-127"/>
                <a:ea typeface="D2Coding" panose="020B0609020101020101" pitchFamily="49" charset="-127"/>
              </a:defRPr>
            </a:lvl1pPr>
            <a:lvl2pPr>
              <a:defRPr>
                <a:latin typeface="D2Coding" panose="020B0609020101020101" pitchFamily="49" charset="-127"/>
                <a:ea typeface="D2Coding" panose="020B0609020101020101" pitchFamily="49" charset="-127"/>
              </a:defRPr>
            </a:lvl2pPr>
            <a:lvl3pPr>
              <a:defRPr>
                <a:latin typeface="D2Coding" panose="020B0609020101020101" pitchFamily="49" charset="-127"/>
                <a:ea typeface="D2Coding" panose="020B0609020101020101" pitchFamily="49" charset="-127"/>
              </a:defRPr>
            </a:lvl3pPr>
            <a:lvl4pPr>
              <a:defRPr>
                <a:latin typeface="D2Coding" panose="020B0609020101020101" pitchFamily="49" charset="-127"/>
                <a:ea typeface="D2Coding" panose="020B0609020101020101" pitchFamily="49" charset="-127"/>
              </a:defRPr>
            </a:lvl4pPr>
            <a:lvl5pPr>
              <a:defRPr>
                <a:latin typeface="D2Coding" panose="020B0609020101020101" pitchFamily="49" charset="-127"/>
                <a:ea typeface="D2Coding" panose="020B0609020101020101" pitchFamily="49" charset="-127"/>
              </a:defRPr>
            </a:lvl5pPr>
          </a:lstStyle>
          <a:p>
            <a:pPr lvl="0"/>
            <a:r>
              <a:rPr lang="ko-KR" altLang="en-US" dirty="0"/>
              <a:t>여기에 내용을 넣으세요</a:t>
            </a:r>
            <a:r>
              <a:rPr lang="en-US" altLang="ko-KR" dirty="0"/>
              <a:t>.</a:t>
            </a:r>
            <a:endParaRPr lang="ko-KR" altLang="en-US" dirty="0"/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31" name="텍스트 개체 틀 30">
            <a:extLst>
              <a:ext uri="{FF2B5EF4-FFF2-40B4-BE49-F238E27FC236}">
                <a16:creationId xmlns:a16="http://schemas.microsoft.com/office/drawing/2014/main" id="{77B9F5D7-36EF-443D-8DFD-F6CFAAAD452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8504" y="682027"/>
            <a:ext cx="1212140" cy="129683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7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00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588943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.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/>
          <p:cNvGrpSpPr/>
          <p:nvPr userDrawn="1"/>
        </p:nvGrpSpPr>
        <p:grpSpPr>
          <a:xfrm>
            <a:off x="7106137" y="5775562"/>
            <a:ext cx="2799869" cy="1082438"/>
            <a:chOff x="7106131" y="5775562"/>
            <a:chExt cx="2799869" cy="1082438"/>
          </a:xfrm>
        </p:grpSpPr>
        <p:sp>
          <p:nvSpPr>
            <p:cNvPr id="25" name="AutoShape 34"/>
            <p:cNvSpPr>
              <a:spLocks noChangeArrowheads="1"/>
            </p:cNvSpPr>
            <p:nvPr userDrawn="1"/>
          </p:nvSpPr>
          <p:spPr bwMode="auto">
            <a:xfrm flipH="1">
              <a:off x="7106131" y="6442620"/>
              <a:ext cx="2799869" cy="415380"/>
            </a:xfrm>
            <a:prstGeom prst="rtTriangle">
              <a:avLst/>
            </a:prstGeom>
            <a:solidFill>
              <a:srgbClr val="85AEFF"/>
            </a:solidFill>
            <a:ln>
              <a:noFill/>
            </a:ln>
            <a:effectLst>
              <a:outerShdw blurRad="50800" dist="279400" dir="10800000" algn="br" rotWithShape="0">
                <a:schemeClr val="tx1">
                  <a:lumMod val="65000"/>
                  <a:lumOff val="35000"/>
                  <a:alpha val="40000"/>
                </a:schemeClr>
              </a:outerShdw>
            </a:effectLst>
          </p:spPr>
          <p:txBody>
            <a:bodyPr wrap="none" anchor="ctr"/>
            <a:lstStyle/>
            <a:p>
              <a:endParaRPr lang="ko-KR" altLang="en-US">
                <a:latin typeface="+mn-ea"/>
                <a:ea typeface="+mn-ea"/>
              </a:endParaRPr>
            </a:p>
          </p:txBody>
        </p:sp>
        <p:sp>
          <p:nvSpPr>
            <p:cNvPr id="26" name="AutoShape 37"/>
            <p:cNvSpPr>
              <a:spLocks noChangeArrowheads="1"/>
            </p:cNvSpPr>
            <p:nvPr userDrawn="1"/>
          </p:nvSpPr>
          <p:spPr bwMode="auto">
            <a:xfrm flipH="1">
              <a:off x="8801638" y="5775562"/>
              <a:ext cx="1103249" cy="1082438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  <a:effectLst>
              <a:outerShdw blurRad="88900" dist="63500" dir="11400000" sx="110000" sy="110000" algn="ctr" rotWithShape="0">
                <a:schemeClr val="bg2">
                  <a:alpha val="69000"/>
                </a:scheme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ko-KR" altLang="en-US">
                <a:latin typeface="+mn-ea"/>
                <a:ea typeface="+mn-ea"/>
              </a:endParaRPr>
            </a:p>
          </p:txBody>
        </p:sp>
        <p:sp>
          <p:nvSpPr>
            <p:cNvPr id="27" name="AutoShape 38"/>
            <p:cNvSpPr>
              <a:spLocks noChangeArrowheads="1"/>
            </p:cNvSpPr>
            <p:nvPr userDrawn="1"/>
          </p:nvSpPr>
          <p:spPr bwMode="auto">
            <a:xfrm flipH="1">
              <a:off x="8897379" y="5869106"/>
              <a:ext cx="1007508" cy="988894"/>
            </a:xfrm>
            <a:prstGeom prst="rtTriangle">
              <a:avLst/>
            </a:prstGeom>
            <a:solidFill>
              <a:srgbClr val="0067C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 dirty="0">
                <a:latin typeface="+mn-ea"/>
                <a:ea typeface="+mn-ea"/>
              </a:endParaRPr>
            </a:p>
          </p:txBody>
        </p:sp>
      </p:grpSp>
      <p:sp>
        <p:nvSpPr>
          <p:cNvPr id="30" name="Rectangle 10"/>
          <p:cNvSpPr>
            <a:spLocks noGrp="1" noChangeArrowheads="1"/>
          </p:cNvSpPr>
          <p:nvPr>
            <p:ph type="sldNum" sz="quarter" idx="4"/>
          </p:nvPr>
        </p:nvSpPr>
        <p:spPr>
          <a:xfrm>
            <a:off x="9556168" y="6564769"/>
            <a:ext cx="22442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>
            <a:lvl1pPr>
              <a:defRPr kumimoji="0" lang="en-US" altLang="ko-KR" sz="1400" smtClean="0">
                <a:solidFill>
                  <a:schemeClr val="bg1"/>
                </a:solidFill>
                <a:latin typeface="+mn-ea"/>
                <a:ea typeface="+mn-ea"/>
                <a:cs typeface="ＨＧｺﾞｼｯｸE-PRO"/>
              </a:defRPr>
            </a:lvl1pPr>
          </a:lstStyle>
          <a:p>
            <a:fld id="{01834800-E070-401A-9581-E51835AC1A76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  <p:sp>
        <p:nvSpPr>
          <p:cNvPr id="24" name="제목 1">
            <a:extLst>
              <a:ext uri="{FF2B5EF4-FFF2-40B4-BE49-F238E27FC236}">
                <a16:creationId xmlns:a16="http://schemas.microsoft.com/office/drawing/2014/main" id="{C3A7981A-B3C4-4A50-89FE-D92401144C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481" y="365448"/>
            <a:ext cx="8937624" cy="71214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l">
              <a:defRPr lang="ko-KR" altLang="en-US" sz="3200" b="1" kern="1200" dirty="0">
                <a:solidFill>
                  <a:srgbClr val="000099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+mj-cs"/>
              </a:defRPr>
            </a:lvl1pPr>
          </a:lstStyle>
          <a:p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DF85535-5103-4547-82CC-1D28C6EA697B}"/>
              </a:ext>
            </a:extLst>
          </p:cNvPr>
          <p:cNvSpPr/>
          <p:nvPr userDrawn="1"/>
        </p:nvSpPr>
        <p:spPr bwMode="auto">
          <a:xfrm>
            <a:off x="484188" y="1140062"/>
            <a:ext cx="8937624" cy="80907"/>
          </a:xfrm>
          <a:prstGeom prst="rect">
            <a:avLst/>
          </a:prstGeom>
          <a:solidFill>
            <a:srgbClr val="005A9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sp>
        <p:nvSpPr>
          <p:cNvPr id="13" name="텍스트 개체 틀 4">
            <a:extLst>
              <a:ext uri="{FF2B5EF4-FFF2-40B4-BE49-F238E27FC236}">
                <a16:creationId xmlns:a16="http://schemas.microsoft.com/office/drawing/2014/main" id="{01B99386-CE61-4447-AE75-40E6634D03D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73481" y="1314513"/>
            <a:ext cx="8936043" cy="5250256"/>
          </a:xfrm>
        </p:spPr>
        <p:txBody>
          <a:bodyPr/>
          <a:lstStyle>
            <a:lvl1pPr marL="342900" indent="-342900">
              <a:buFont typeface="Wingdings" panose="05000000000000000000" pitchFamily="2" charset="2"/>
              <a:buChar char="v"/>
              <a:defRPr>
                <a:latin typeface="D2Coding" panose="020B0609020101020101" pitchFamily="49" charset="-127"/>
                <a:ea typeface="D2Coding" panose="020B0609020101020101" pitchFamily="49" charset="-127"/>
              </a:defRPr>
            </a:lvl1pPr>
            <a:lvl2pPr>
              <a:defRPr>
                <a:latin typeface="D2Coding" panose="020B0609020101020101" pitchFamily="49" charset="-127"/>
                <a:ea typeface="D2Coding" panose="020B0609020101020101" pitchFamily="49" charset="-127"/>
              </a:defRPr>
            </a:lvl2pPr>
            <a:lvl3pPr>
              <a:defRPr>
                <a:latin typeface="D2Coding" panose="020B0609020101020101" pitchFamily="49" charset="-127"/>
                <a:ea typeface="D2Coding" panose="020B0609020101020101" pitchFamily="49" charset="-127"/>
              </a:defRPr>
            </a:lvl3pPr>
            <a:lvl4pPr>
              <a:defRPr>
                <a:latin typeface="D2Coding" panose="020B0609020101020101" pitchFamily="49" charset="-127"/>
                <a:ea typeface="D2Coding" panose="020B0609020101020101" pitchFamily="49" charset="-127"/>
              </a:defRPr>
            </a:lvl4pPr>
            <a:lvl5pPr>
              <a:defRPr>
                <a:latin typeface="D2Coding" panose="020B0609020101020101" pitchFamily="49" charset="-127"/>
                <a:ea typeface="D2Coding" panose="020B0609020101020101" pitchFamily="49" charset="-127"/>
              </a:defRPr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7FBC1AD-9AC4-407D-9081-E55F3A478362}"/>
              </a:ext>
            </a:extLst>
          </p:cNvPr>
          <p:cNvSpPr/>
          <p:nvPr userDrawn="1"/>
        </p:nvSpPr>
        <p:spPr bwMode="auto">
          <a:xfrm>
            <a:off x="-1" y="0"/>
            <a:ext cx="2144689" cy="128526"/>
          </a:xfrm>
          <a:prstGeom prst="rect">
            <a:avLst/>
          </a:prstGeom>
          <a:solidFill>
            <a:schemeClr val="accent2"/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1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>
              <a:solidFill>
                <a:prstClr val="black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533912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12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 제목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/>
          <p:cNvGrpSpPr/>
          <p:nvPr userDrawn="1"/>
        </p:nvGrpSpPr>
        <p:grpSpPr>
          <a:xfrm>
            <a:off x="430027" y="0"/>
            <a:ext cx="9494837" cy="6858000"/>
            <a:chOff x="411163" y="0"/>
            <a:chExt cx="9494837" cy="6858000"/>
          </a:xfrm>
        </p:grpSpPr>
        <p:sp>
          <p:nvSpPr>
            <p:cNvPr id="11" name="Rectangle 69"/>
            <p:cNvSpPr>
              <a:spLocks noChangeArrowheads="1"/>
            </p:cNvSpPr>
            <p:nvPr userDrawn="1"/>
          </p:nvSpPr>
          <p:spPr bwMode="auto">
            <a:xfrm>
              <a:off x="415925" y="692150"/>
              <a:ext cx="9490075" cy="1200150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latin typeface="+mn-ea"/>
                <a:ea typeface="+mn-ea"/>
              </a:endParaRPr>
            </a:p>
          </p:txBody>
        </p:sp>
        <p:grpSp>
          <p:nvGrpSpPr>
            <p:cNvPr id="12" name="그룹 11"/>
            <p:cNvGrpSpPr/>
            <p:nvPr userDrawn="1"/>
          </p:nvGrpSpPr>
          <p:grpSpPr>
            <a:xfrm>
              <a:off x="7106131" y="5775562"/>
              <a:ext cx="2799869" cy="1082438"/>
              <a:chOff x="7106131" y="5775562"/>
              <a:chExt cx="2799869" cy="1082438"/>
            </a:xfrm>
          </p:grpSpPr>
          <p:sp>
            <p:nvSpPr>
              <p:cNvPr id="19" name="AutoShape 34"/>
              <p:cNvSpPr>
                <a:spLocks noChangeArrowheads="1"/>
              </p:cNvSpPr>
              <p:nvPr/>
            </p:nvSpPr>
            <p:spPr bwMode="auto">
              <a:xfrm flipH="1">
                <a:off x="7106131" y="6442620"/>
                <a:ext cx="2799869" cy="415380"/>
              </a:xfrm>
              <a:prstGeom prst="rtTriangle">
                <a:avLst/>
              </a:prstGeom>
              <a:solidFill>
                <a:srgbClr val="85AEFF"/>
              </a:solidFill>
              <a:ln>
                <a:noFill/>
              </a:ln>
              <a:effectLst>
                <a:outerShdw blurRad="50800" dist="279400" dir="10800000" algn="br" rotWithShape="0">
                  <a:schemeClr val="tx1">
                    <a:lumMod val="65000"/>
                    <a:lumOff val="35000"/>
                    <a:alpha val="40000"/>
                  </a:schemeClr>
                </a:outerShdw>
              </a:effectLst>
            </p:spPr>
            <p:txBody>
              <a:bodyPr wrap="none" anchor="ctr"/>
              <a:lstStyle/>
              <a:p>
                <a:endParaRPr lang="ko-KR" altLang="en-US">
                  <a:latin typeface="+mn-ea"/>
                  <a:ea typeface="+mn-ea"/>
                </a:endParaRPr>
              </a:p>
            </p:txBody>
          </p:sp>
          <p:sp>
            <p:nvSpPr>
              <p:cNvPr id="20" name="AutoShape 37"/>
              <p:cNvSpPr>
                <a:spLocks noChangeArrowheads="1"/>
              </p:cNvSpPr>
              <p:nvPr/>
            </p:nvSpPr>
            <p:spPr bwMode="auto">
              <a:xfrm flipH="1">
                <a:off x="8801638" y="5775562"/>
                <a:ext cx="1103249" cy="1082438"/>
              </a:xfrm>
              <a:prstGeom prst="rtTriangl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88900" dist="63500" dir="11400000" sx="110000" sy="110000" algn="ctr" rotWithShape="0">
                  <a:schemeClr val="bg2">
                    <a:alpha val="69000"/>
                  </a:schemeClr>
                </a:outer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ko-KR" altLang="en-US">
                  <a:latin typeface="+mn-ea"/>
                  <a:ea typeface="+mn-ea"/>
                </a:endParaRPr>
              </a:p>
            </p:txBody>
          </p:sp>
          <p:sp>
            <p:nvSpPr>
              <p:cNvPr id="21" name="AutoShape 38"/>
              <p:cNvSpPr>
                <a:spLocks noChangeArrowheads="1"/>
              </p:cNvSpPr>
              <p:nvPr/>
            </p:nvSpPr>
            <p:spPr bwMode="auto">
              <a:xfrm flipH="1">
                <a:off x="8897379" y="5869106"/>
                <a:ext cx="1007508" cy="988894"/>
              </a:xfrm>
              <a:prstGeom prst="rtTriangle">
                <a:avLst/>
              </a:prstGeom>
              <a:solidFill>
                <a:srgbClr val="0067C4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>
                  <a:latin typeface="+mn-ea"/>
                  <a:ea typeface="+mn-ea"/>
                </a:endParaRPr>
              </a:p>
            </p:txBody>
          </p:sp>
        </p:grpSp>
        <p:pic>
          <p:nvPicPr>
            <p:cNvPr id="13" name="그림 12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8812" b="70313"/>
            <a:stretch>
              <a:fillRect/>
            </a:stretch>
          </p:blipFill>
          <p:spPr bwMode="auto">
            <a:xfrm>
              <a:off x="8121650" y="0"/>
              <a:ext cx="1295400" cy="1163638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rgbClr val="808080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4" name="Group 67"/>
            <p:cNvGrpSpPr>
              <a:grpSpLocks/>
            </p:cNvGrpSpPr>
            <p:nvPr userDrawn="1"/>
          </p:nvGrpSpPr>
          <p:grpSpPr bwMode="auto">
            <a:xfrm>
              <a:off x="411163" y="409575"/>
              <a:ext cx="2532062" cy="2390775"/>
              <a:chOff x="259" y="570"/>
              <a:chExt cx="1768" cy="1670"/>
            </a:xfrm>
          </p:grpSpPr>
          <p:sp>
            <p:nvSpPr>
              <p:cNvPr id="16" name="AutoShape 44"/>
              <p:cNvSpPr>
                <a:spLocks noChangeAspect="1" noChangeArrowheads="1"/>
              </p:cNvSpPr>
              <p:nvPr/>
            </p:nvSpPr>
            <p:spPr bwMode="auto">
              <a:xfrm rot="10800000" flipH="1">
                <a:off x="259" y="570"/>
                <a:ext cx="1768" cy="1670"/>
              </a:xfrm>
              <a:prstGeom prst="rtTriangl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03200" dist="35921" dir="2700000" algn="ctr" rotWithShape="0">
                  <a:schemeClr val="bg2"/>
                </a:outer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ko-KR" altLang="en-US">
                  <a:latin typeface="+mn-ea"/>
                  <a:ea typeface="+mn-ea"/>
                </a:endParaRPr>
              </a:p>
            </p:txBody>
          </p:sp>
          <p:sp>
            <p:nvSpPr>
              <p:cNvPr id="18" name="AutoShape 45"/>
              <p:cNvSpPr>
                <a:spLocks noChangeAspect="1" noChangeArrowheads="1"/>
              </p:cNvSpPr>
              <p:nvPr/>
            </p:nvSpPr>
            <p:spPr bwMode="auto">
              <a:xfrm rot="10800000" flipH="1">
                <a:off x="259" y="570"/>
                <a:ext cx="1655" cy="1564"/>
              </a:xfrm>
              <a:prstGeom prst="rtTriangle">
                <a:avLst/>
              </a:prstGeom>
              <a:solidFill>
                <a:srgbClr val="0067C4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 dirty="0">
                  <a:latin typeface="+mn-ea"/>
                  <a:ea typeface="+mn-ea"/>
                </a:endParaRPr>
              </a:p>
            </p:txBody>
          </p:sp>
        </p:grpSp>
        <p:sp>
          <p:nvSpPr>
            <p:cNvPr id="15" name="Text Box 65"/>
            <p:cNvSpPr txBox="1">
              <a:spLocks noChangeArrowheads="1"/>
            </p:cNvSpPr>
            <p:nvPr userDrawn="1"/>
          </p:nvSpPr>
          <p:spPr bwMode="auto">
            <a:xfrm>
              <a:off x="622703" y="559713"/>
              <a:ext cx="399148" cy="276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>
              <a:defPPr>
                <a:defRPr lang="ko-KR"/>
              </a:defPPr>
              <a:lvl1pPr>
                <a:spcBef>
                  <a:spcPct val="50000"/>
                </a:spcBef>
                <a:defRPr>
                  <a:solidFill>
                    <a:schemeClr val="bg1"/>
                  </a:solidFill>
                  <a:latin typeface="나눔바른고딕" pitchFamily="50" charset="-127"/>
                  <a:ea typeface="굴림" pitchFamily="50" charset="-127"/>
                </a:defRPr>
              </a:lvl1pPr>
              <a:lvl2pPr>
                <a:defRPr>
                  <a:latin typeface="나눔바른고딕" pitchFamily="50" charset="-127"/>
                  <a:ea typeface="굴림" pitchFamily="50" charset="-127"/>
                </a:defRPr>
              </a:lvl2pPr>
              <a:lvl3pPr>
                <a:defRPr>
                  <a:latin typeface="나눔바른고딕" pitchFamily="50" charset="-127"/>
                  <a:ea typeface="굴림" pitchFamily="50" charset="-127"/>
                </a:defRPr>
              </a:lvl3pPr>
              <a:lvl4pPr>
                <a:defRPr>
                  <a:latin typeface="나눔바른고딕" pitchFamily="50" charset="-127"/>
                  <a:ea typeface="굴림" pitchFamily="50" charset="-127"/>
                </a:defRPr>
              </a:lvl4pPr>
              <a:lvl5pPr>
                <a:defRPr>
                  <a:latin typeface="나눔바른고딕" pitchFamily="50" charset="-127"/>
                  <a:ea typeface="굴림" pitchFamily="50" charset="-127"/>
                </a:defRPr>
              </a:lvl5pPr>
              <a:lvl6pPr>
                <a:defRPr>
                  <a:latin typeface="나눔바른고딕" pitchFamily="50" charset="-127"/>
                  <a:ea typeface="굴림" pitchFamily="50" charset="-127"/>
                </a:defRPr>
              </a:lvl6pPr>
              <a:lvl7pPr>
                <a:defRPr>
                  <a:latin typeface="나눔바른고딕" pitchFamily="50" charset="-127"/>
                  <a:ea typeface="굴림" pitchFamily="50" charset="-127"/>
                </a:defRPr>
              </a:lvl7pPr>
              <a:lvl8pPr>
                <a:defRPr>
                  <a:latin typeface="나눔바른고딕" pitchFamily="50" charset="-127"/>
                  <a:ea typeface="굴림" pitchFamily="50" charset="-127"/>
                </a:defRPr>
              </a:lvl8pPr>
              <a:lvl9pPr>
                <a:defRPr>
                  <a:latin typeface="나눔바른고딕" pitchFamily="50" charset="-127"/>
                  <a:ea typeface="굴림" pitchFamily="50" charset="-127"/>
                </a:defRPr>
              </a:lvl9pPr>
            </a:lstStyle>
            <a:p>
              <a:pPr lvl="0"/>
              <a:r>
                <a:rPr lang="en-US" altLang="ko-KR" sz="1800" dirty="0">
                  <a:latin typeface="+mn-ea"/>
                  <a:ea typeface="+mn-ea"/>
                </a:rPr>
                <a:t>Day</a:t>
              </a:r>
            </a:p>
          </p:txBody>
        </p:sp>
      </p:grpSp>
      <p:sp>
        <p:nvSpPr>
          <p:cNvPr id="24" name="제목 개체 틀 14">
            <a:extLst>
              <a:ext uri="{FF2B5EF4-FFF2-40B4-BE49-F238E27FC236}">
                <a16:creationId xmlns:a16="http://schemas.microsoft.com/office/drawing/2014/main" id="{55A7197F-C68F-420B-B8BF-4AF551D6E2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6696" y="1052736"/>
            <a:ext cx="7044788" cy="75961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4400" b="1">
                <a:latin typeface="D2Coding" panose="020B0609020101020101" pitchFamily="49" charset="-127"/>
                <a:ea typeface="D2Coding" panose="020B0609020101020101" pitchFamily="49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25" name="제목 1">
            <a:extLst>
              <a:ext uri="{FF2B5EF4-FFF2-40B4-BE49-F238E27FC236}">
                <a16:creationId xmlns:a16="http://schemas.microsoft.com/office/drawing/2014/main" id="{957A8E0B-34EF-4489-8C33-D4093C3743C3}"/>
              </a:ext>
            </a:extLst>
          </p:cNvPr>
          <p:cNvSpPr txBox="1">
            <a:spLocks/>
          </p:cNvSpPr>
          <p:nvPr userDrawn="1"/>
        </p:nvSpPr>
        <p:spPr>
          <a:xfrm>
            <a:off x="1720979" y="2172941"/>
            <a:ext cx="2370229" cy="457877"/>
          </a:xfrm>
          <a:prstGeom prst="rect">
            <a:avLst/>
          </a:prstGeom>
          <a:noFill/>
        </p:spPr>
        <p:txBody>
          <a:bodyPr anchor="ctr"/>
          <a:lstStyle/>
          <a:p>
            <a:pPr algn="ctr">
              <a:defRPr/>
            </a:pPr>
            <a:endParaRPr lang="en-US" altLang="ko-KR" sz="3200" b="1" spc="-300" dirty="0">
              <a:solidFill>
                <a:prstClr val="black">
                  <a:lumMod val="75000"/>
                  <a:lumOff val="25000"/>
                </a:prstClr>
              </a:solidFill>
              <a:latin typeface="+mn-ea"/>
              <a:ea typeface="+mn-ea"/>
            </a:endParaRPr>
          </a:p>
          <a:p>
            <a:pPr algn="ctr">
              <a:defRPr/>
            </a:pPr>
            <a:r>
              <a:rPr lang="en-US" altLang="ko-KR" sz="3200" b="1" spc="-15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6791B3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n-ea"/>
                <a:ea typeface="+mn-ea"/>
              </a:rPr>
              <a:t>CONTENTS</a:t>
            </a:r>
          </a:p>
          <a:p>
            <a:pPr algn="ctr">
              <a:defRPr/>
            </a:pPr>
            <a:endParaRPr lang="en-US" altLang="ko-KR" sz="3200" spc="-300" dirty="0">
              <a:solidFill>
                <a:prstClr val="black">
                  <a:lumMod val="75000"/>
                  <a:lumOff val="25000"/>
                </a:prstClr>
              </a:solidFill>
              <a:latin typeface="+mn-ea"/>
              <a:ea typeface="+mn-ea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F325508-845F-42A6-BC88-95C128185B6E}"/>
              </a:ext>
            </a:extLst>
          </p:cNvPr>
          <p:cNvSpPr/>
          <p:nvPr userDrawn="1"/>
        </p:nvSpPr>
        <p:spPr>
          <a:xfrm>
            <a:off x="1935065" y="2689876"/>
            <a:ext cx="7621104" cy="3331412"/>
          </a:xfrm>
          <a:prstGeom prst="rect">
            <a:avLst/>
          </a:prstGeom>
          <a:noFill/>
          <a:ln>
            <a:solidFill>
              <a:srgbClr val="6791B3"/>
            </a:solidFill>
          </a:ln>
          <a:effectLst>
            <a:innerShdw blurRad="114300">
              <a:schemeClr val="bg1">
                <a:lumMod val="85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rgbClr val="6791B3"/>
                </a:solidFill>
              </a:ln>
              <a:solidFill>
                <a:prstClr val="white"/>
              </a:solidFill>
              <a:latin typeface="+mn-ea"/>
              <a:ea typeface="+mn-ea"/>
            </a:endParaRPr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9CD7AA74-3CF5-4255-96A4-200C3CEEEF5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216696" y="2929242"/>
            <a:ext cx="7044787" cy="2876022"/>
          </a:xfrm>
        </p:spPr>
        <p:txBody>
          <a:bodyPr/>
          <a:lstStyle>
            <a:lvl1pPr marL="342900" indent="-342900">
              <a:buFont typeface="Wingdings" panose="05000000000000000000" pitchFamily="2" charset="2"/>
              <a:buChar char="l"/>
              <a:defRPr>
                <a:latin typeface="D2Coding" panose="020B0609020101020101" pitchFamily="49" charset="-127"/>
                <a:ea typeface="D2Coding" panose="020B0609020101020101" pitchFamily="49" charset="-127"/>
              </a:defRPr>
            </a:lvl1pPr>
            <a:lvl2pPr>
              <a:defRPr>
                <a:latin typeface="D2Coding" panose="020B0609020101020101" pitchFamily="49" charset="-127"/>
                <a:ea typeface="D2Coding" panose="020B0609020101020101" pitchFamily="49" charset="-127"/>
              </a:defRPr>
            </a:lvl2pPr>
            <a:lvl3pPr>
              <a:defRPr>
                <a:latin typeface="D2Coding" panose="020B0609020101020101" pitchFamily="49" charset="-127"/>
                <a:ea typeface="D2Coding" panose="020B0609020101020101" pitchFamily="49" charset="-127"/>
              </a:defRPr>
            </a:lvl3pPr>
            <a:lvl4pPr>
              <a:defRPr>
                <a:latin typeface="D2Coding" panose="020B0609020101020101" pitchFamily="49" charset="-127"/>
                <a:ea typeface="D2Coding" panose="020B0609020101020101" pitchFamily="49" charset="-127"/>
              </a:defRPr>
            </a:lvl4pPr>
            <a:lvl5pPr>
              <a:defRPr>
                <a:latin typeface="D2Coding" panose="020B0609020101020101" pitchFamily="49" charset="-127"/>
                <a:ea typeface="D2Coding" panose="020B0609020101020101" pitchFamily="49" charset="-127"/>
              </a:defRPr>
            </a:lvl5pPr>
          </a:lstStyle>
          <a:p>
            <a:pPr lvl="0"/>
            <a:r>
              <a:rPr lang="ko-KR" altLang="en-US" dirty="0"/>
              <a:t>여기에 내용을 넣으세요</a:t>
            </a:r>
            <a:r>
              <a:rPr lang="en-US" altLang="ko-KR" dirty="0"/>
              <a:t>.</a:t>
            </a:r>
            <a:endParaRPr lang="ko-KR" altLang="en-US" dirty="0"/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31" name="텍스트 개체 틀 30">
            <a:extLst>
              <a:ext uri="{FF2B5EF4-FFF2-40B4-BE49-F238E27FC236}">
                <a16:creationId xmlns:a16="http://schemas.microsoft.com/office/drawing/2014/main" id="{77B9F5D7-36EF-443D-8DFD-F6CFAAAD452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8504" y="682027"/>
            <a:ext cx="1212140" cy="129683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7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00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632661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 소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18"/>
          <p:cNvSpPr txBox="1">
            <a:spLocks/>
          </p:cNvSpPr>
          <p:nvPr userDrawn="1"/>
        </p:nvSpPr>
        <p:spPr>
          <a:xfrm>
            <a:off x="7322873" y="6592907"/>
            <a:ext cx="2311400" cy="365125"/>
          </a:xfrm>
          <a:prstGeom prst="rect">
            <a:avLst/>
          </a:prstGeom>
        </p:spPr>
        <p:txBody>
          <a:bodyPr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fld id="{9A0508AD-F268-4F99-9FB3-73BCCD85EA25}" type="slidenum">
              <a:rPr kumimoji="0" lang="ko-KR" altLang="en-US" sz="1000">
                <a:solidFill>
                  <a:srgbClr val="000000">
                    <a:tint val="75000"/>
                  </a:srgbClr>
                </a:solidFill>
                <a:latin typeface="+mn-ea"/>
                <a:ea typeface="+mn-ea"/>
              </a:rPr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kumimoji="0" lang="ko-KR" altLang="en-US" sz="400" dirty="0">
              <a:solidFill>
                <a:srgbClr val="000000">
                  <a:tint val="75000"/>
                </a:srgbClr>
              </a:solidFill>
              <a:latin typeface="+mn-ea"/>
              <a:ea typeface="+mn-ea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112392D-D884-4B6E-842B-E5FE517532B6}"/>
              </a:ext>
            </a:extLst>
          </p:cNvPr>
          <p:cNvGrpSpPr/>
          <p:nvPr userDrawn="1"/>
        </p:nvGrpSpPr>
        <p:grpSpPr>
          <a:xfrm>
            <a:off x="992563" y="1052736"/>
            <a:ext cx="8913437" cy="5805264"/>
            <a:chOff x="992563" y="1052736"/>
            <a:chExt cx="8913437" cy="5805264"/>
          </a:xfrm>
        </p:grpSpPr>
        <p:sp>
          <p:nvSpPr>
            <p:cNvPr id="9" name="AutoShape 34">
              <a:extLst>
                <a:ext uri="{FF2B5EF4-FFF2-40B4-BE49-F238E27FC236}">
                  <a16:creationId xmlns:a16="http://schemas.microsoft.com/office/drawing/2014/main" id="{4BF27B1D-B8F7-4330-A3C5-932DA8F3CD0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7106131" y="6442620"/>
              <a:ext cx="2799869" cy="415380"/>
            </a:xfrm>
            <a:prstGeom prst="rtTriangle">
              <a:avLst/>
            </a:prstGeom>
            <a:solidFill>
              <a:srgbClr val="85AEFF"/>
            </a:solidFill>
            <a:ln>
              <a:noFill/>
            </a:ln>
            <a:effectLst>
              <a:outerShdw blurRad="50800" dist="279400" dir="10800000" algn="br" rotWithShape="0">
                <a:srgbClr val="000000">
                  <a:lumMod val="65000"/>
                  <a:lumOff val="35000"/>
                  <a:alpha val="40000"/>
                </a:srgbClr>
              </a:outerShdw>
            </a:effec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" name="AutoShape 37">
              <a:extLst>
                <a:ext uri="{FF2B5EF4-FFF2-40B4-BE49-F238E27FC236}">
                  <a16:creationId xmlns:a16="http://schemas.microsoft.com/office/drawing/2014/main" id="{CE1835DB-ABB8-4BB7-8D35-CC43244DA57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8801638" y="5775562"/>
              <a:ext cx="1103249" cy="1082438"/>
            </a:xfrm>
            <a:prstGeom prst="rtTriangle">
              <a:avLst/>
            </a:prstGeom>
            <a:solidFill>
              <a:srgbClr val="FFFFFF"/>
            </a:solidFill>
            <a:ln>
              <a:noFill/>
            </a:ln>
            <a:effectLst>
              <a:outerShdw blurRad="88900" dist="63500" dir="11400000" sx="110000" sy="110000" algn="ctr" rotWithShape="0">
                <a:srgbClr val="808080">
                  <a:alpha val="69000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" name="AutoShape 38">
              <a:extLst>
                <a:ext uri="{FF2B5EF4-FFF2-40B4-BE49-F238E27FC236}">
                  <a16:creationId xmlns:a16="http://schemas.microsoft.com/office/drawing/2014/main" id="{1C0CB433-3A7A-4EB5-AD6C-A51E612FCD3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8897379" y="5869106"/>
              <a:ext cx="1007508" cy="988894"/>
            </a:xfrm>
            <a:prstGeom prst="rtTriangle">
              <a:avLst/>
            </a:prstGeom>
            <a:solidFill>
              <a:srgbClr val="0067C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" name="Rectangle 69">
              <a:extLst>
                <a:ext uri="{FF2B5EF4-FFF2-40B4-BE49-F238E27FC236}">
                  <a16:creationId xmlns:a16="http://schemas.microsoft.com/office/drawing/2014/main" id="{8F8E7E1E-FC6C-4EA3-934B-943111C0D6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4110" y="2139864"/>
              <a:ext cx="7488000" cy="2016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3" name="Rectangle 69">
              <a:extLst>
                <a:ext uri="{FF2B5EF4-FFF2-40B4-BE49-F238E27FC236}">
                  <a16:creationId xmlns:a16="http://schemas.microsoft.com/office/drawing/2014/main" id="{F4E47664-8ABF-41D8-9EAD-E958CFAA26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68110" y="2283864"/>
              <a:ext cx="7200000" cy="172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4" name="AutoShape 130">
              <a:extLst>
                <a:ext uri="{FF2B5EF4-FFF2-40B4-BE49-F238E27FC236}">
                  <a16:creationId xmlns:a16="http://schemas.microsoft.com/office/drawing/2014/main" id="{5A895C72-88DA-4F99-B6CD-C66EB09B9CC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 flipH="1">
              <a:off x="992564" y="1916838"/>
              <a:ext cx="1998000" cy="1886400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  <a:effectLst>
              <a:outerShdw blurRad="88900" dist="50800" dir="600000" algn="ctr" rotWithShape="0">
                <a:schemeClr val="tx1">
                  <a:lumMod val="85000"/>
                  <a:lumOff val="15000"/>
                  <a:alpha val="40000"/>
                </a:scheme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5CD30246-5DB5-48EE-9BD8-174A93B5A4B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8812" b="70313"/>
            <a:stretch>
              <a:fillRect/>
            </a:stretch>
          </p:blipFill>
          <p:spPr bwMode="auto">
            <a:xfrm>
              <a:off x="7401272" y="1052736"/>
              <a:ext cx="1295400" cy="1163638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rgbClr val="808080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6" name="AutoShape 45">
              <a:extLst>
                <a:ext uri="{FF2B5EF4-FFF2-40B4-BE49-F238E27FC236}">
                  <a16:creationId xmlns:a16="http://schemas.microsoft.com/office/drawing/2014/main" id="{B344A3FB-34B2-4149-93C6-830919E66E89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10800000" flipH="1">
              <a:off x="992563" y="1916838"/>
              <a:ext cx="1870793" cy="1767237"/>
            </a:xfrm>
            <a:prstGeom prst="rtTriangle">
              <a:avLst/>
            </a:prstGeom>
            <a:solidFill>
              <a:srgbClr val="0067C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</p:grpSp>
      <p:sp>
        <p:nvSpPr>
          <p:cNvPr id="19" name="슬라이드 번호 개체 틀 1">
            <a:extLst>
              <a:ext uri="{FF2B5EF4-FFF2-40B4-BE49-F238E27FC236}">
                <a16:creationId xmlns:a16="http://schemas.microsoft.com/office/drawing/2014/main" id="{054D3597-281E-4E78-B6C5-416B1E7E0A35}"/>
              </a:ext>
            </a:extLst>
          </p:cNvPr>
          <p:cNvSpPr txBox="1">
            <a:spLocks/>
          </p:cNvSpPr>
          <p:nvPr userDrawn="1"/>
        </p:nvSpPr>
        <p:spPr>
          <a:xfrm>
            <a:off x="9671584" y="6564769"/>
            <a:ext cx="10900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rtlCol="0" anchor="ctr">
            <a:spAutoFit/>
          </a:bodyPr>
          <a:lstStyle>
            <a:defPPr>
              <a:defRPr lang="ko-KR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kumimoji="0" lang="en-US" altLang="ko-KR" sz="1400" kern="1200" smtClean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  <a:cs typeface="ＨＧｺﾞｼｯｸE-PRO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9pPr>
          </a:lstStyle>
          <a:p>
            <a:pPr marL="0" marR="0" lvl="0" indent="0" algn="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1834800-E070-401A-9581-E51835AC1A76}" type="slidenum">
              <a:rPr kumimoji="0" lang="en-US" altLang="ko-KR" sz="14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 ExtraBold" pitchFamily="50" charset="-127"/>
                <a:ea typeface="나눔고딕 ExtraBold" pitchFamily="50" charset="-127"/>
              </a:rPr>
              <a:pPr marL="0" marR="0" lvl="0" indent="0" algn="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20" name="제목 개체 틀 14">
            <a:extLst>
              <a:ext uri="{FF2B5EF4-FFF2-40B4-BE49-F238E27FC236}">
                <a16:creationId xmlns:a16="http://schemas.microsoft.com/office/drawing/2014/main" id="{A4D6DF27-3AA7-4E6D-8E30-6589A84D32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96649" y="2749290"/>
            <a:ext cx="6312736" cy="75961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3200" b="1">
                <a:latin typeface="+mj-ea"/>
                <a:ea typeface="+mj-ea"/>
              </a:defRPr>
            </a:lvl1pPr>
          </a:lstStyle>
          <a:p>
            <a:r>
              <a:rPr lang="ko-KR" altLang="en-US" dirty="0"/>
              <a:t>부제목을 추가하려면 </a:t>
            </a:r>
            <a:r>
              <a:rPr lang="ko-KR" altLang="en-US" dirty="0" err="1"/>
              <a:t>클릭하시오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22" name="텍스트 개체 틀 30">
            <a:extLst>
              <a:ext uri="{FF2B5EF4-FFF2-40B4-BE49-F238E27FC236}">
                <a16:creationId xmlns:a16="http://schemas.microsoft.com/office/drawing/2014/main" id="{E5E617C3-7DBC-47D5-AE27-CF7240EFF7C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36576" y="2117674"/>
            <a:ext cx="625918" cy="976452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6000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A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.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/>
          <p:cNvGrpSpPr/>
          <p:nvPr userDrawn="1"/>
        </p:nvGrpSpPr>
        <p:grpSpPr>
          <a:xfrm>
            <a:off x="7106137" y="5775562"/>
            <a:ext cx="2799869" cy="1082438"/>
            <a:chOff x="7106131" y="5775562"/>
            <a:chExt cx="2799869" cy="1082438"/>
          </a:xfrm>
        </p:grpSpPr>
        <p:sp>
          <p:nvSpPr>
            <p:cNvPr id="25" name="AutoShape 34"/>
            <p:cNvSpPr>
              <a:spLocks noChangeArrowheads="1"/>
            </p:cNvSpPr>
            <p:nvPr userDrawn="1"/>
          </p:nvSpPr>
          <p:spPr bwMode="auto">
            <a:xfrm flipH="1">
              <a:off x="7106131" y="6442620"/>
              <a:ext cx="2799869" cy="415380"/>
            </a:xfrm>
            <a:prstGeom prst="rtTriangle">
              <a:avLst/>
            </a:prstGeom>
            <a:solidFill>
              <a:srgbClr val="85AEFF"/>
            </a:solidFill>
            <a:ln>
              <a:noFill/>
            </a:ln>
            <a:effectLst>
              <a:outerShdw blurRad="50800" dist="279400" dir="10800000" algn="br" rotWithShape="0">
                <a:schemeClr val="tx1">
                  <a:lumMod val="65000"/>
                  <a:lumOff val="35000"/>
                  <a:alpha val="40000"/>
                </a:schemeClr>
              </a:outerShdw>
            </a:effectLst>
          </p:spPr>
          <p:txBody>
            <a:bodyPr wrap="none" anchor="ctr"/>
            <a:lstStyle/>
            <a:p>
              <a:endParaRPr lang="ko-KR" altLang="en-US">
                <a:latin typeface="+mn-ea"/>
                <a:ea typeface="+mn-ea"/>
              </a:endParaRPr>
            </a:p>
          </p:txBody>
        </p:sp>
        <p:sp>
          <p:nvSpPr>
            <p:cNvPr id="26" name="AutoShape 37"/>
            <p:cNvSpPr>
              <a:spLocks noChangeArrowheads="1"/>
            </p:cNvSpPr>
            <p:nvPr userDrawn="1"/>
          </p:nvSpPr>
          <p:spPr bwMode="auto">
            <a:xfrm flipH="1">
              <a:off x="8801638" y="5775562"/>
              <a:ext cx="1103249" cy="1082438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  <a:effectLst>
              <a:outerShdw blurRad="88900" dist="63500" dir="11400000" sx="110000" sy="110000" algn="ctr" rotWithShape="0">
                <a:schemeClr val="bg2">
                  <a:alpha val="69000"/>
                </a:scheme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ko-KR" altLang="en-US">
                <a:latin typeface="+mn-ea"/>
                <a:ea typeface="+mn-ea"/>
              </a:endParaRPr>
            </a:p>
          </p:txBody>
        </p:sp>
        <p:sp>
          <p:nvSpPr>
            <p:cNvPr id="27" name="AutoShape 38"/>
            <p:cNvSpPr>
              <a:spLocks noChangeArrowheads="1"/>
            </p:cNvSpPr>
            <p:nvPr userDrawn="1"/>
          </p:nvSpPr>
          <p:spPr bwMode="auto">
            <a:xfrm flipH="1">
              <a:off x="8897379" y="5869106"/>
              <a:ext cx="1007508" cy="988894"/>
            </a:xfrm>
            <a:prstGeom prst="rtTriangle">
              <a:avLst/>
            </a:prstGeom>
            <a:solidFill>
              <a:srgbClr val="0067C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 dirty="0">
                <a:latin typeface="+mn-ea"/>
                <a:ea typeface="+mn-ea"/>
              </a:endParaRPr>
            </a:p>
          </p:txBody>
        </p:sp>
      </p:grpSp>
      <p:sp>
        <p:nvSpPr>
          <p:cNvPr id="30" name="Rectangle 10"/>
          <p:cNvSpPr>
            <a:spLocks noGrp="1" noChangeArrowheads="1"/>
          </p:cNvSpPr>
          <p:nvPr>
            <p:ph type="sldNum" sz="quarter" idx="4"/>
          </p:nvPr>
        </p:nvSpPr>
        <p:spPr>
          <a:xfrm>
            <a:off x="9556168" y="6564769"/>
            <a:ext cx="22442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>
            <a:lvl1pPr>
              <a:defRPr kumimoji="0" lang="en-US" altLang="ko-KR" sz="1400" smtClean="0">
                <a:solidFill>
                  <a:schemeClr val="bg1"/>
                </a:solidFill>
                <a:latin typeface="+mn-ea"/>
                <a:ea typeface="+mn-ea"/>
                <a:cs typeface="ＨＧｺﾞｼｯｸE-PRO"/>
              </a:defRPr>
            </a:lvl1pPr>
          </a:lstStyle>
          <a:p>
            <a:fld id="{01834800-E070-401A-9581-E51835AC1A76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  <p:sp>
        <p:nvSpPr>
          <p:cNvPr id="24" name="제목 1">
            <a:extLst>
              <a:ext uri="{FF2B5EF4-FFF2-40B4-BE49-F238E27FC236}">
                <a16:creationId xmlns:a16="http://schemas.microsoft.com/office/drawing/2014/main" id="{C3A7981A-B3C4-4A50-89FE-D92401144C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481" y="365448"/>
            <a:ext cx="8937624" cy="71214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l">
              <a:defRPr lang="ko-KR" altLang="en-US" sz="3200" b="1" kern="1200" dirty="0">
                <a:solidFill>
                  <a:srgbClr val="000099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+mj-cs"/>
              </a:defRPr>
            </a:lvl1pPr>
          </a:lstStyle>
          <a:p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DF85535-5103-4547-82CC-1D28C6EA697B}"/>
              </a:ext>
            </a:extLst>
          </p:cNvPr>
          <p:cNvSpPr/>
          <p:nvPr userDrawn="1"/>
        </p:nvSpPr>
        <p:spPr bwMode="auto">
          <a:xfrm>
            <a:off x="484188" y="1140062"/>
            <a:ext cx="8937624" cy="80907"/>
          </a:xfrm>
          <a:prstGeom prst="rect">
            <a:avLst/>
          </a:prstGeom>
          <a:solidFill>
            <a:srgbClr val="005A9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sp>
        <p:nvSpPr>
          <p:cNvPr id="13" name="텍스트 개체 틀 4">
            <a:extLst>
              <a:ext uri="{FF2B5EF4-FFF2-40B4-BE49-F238E27FC236}">
                <a16:creationId xmlns:a16="http://schemas.microsoft.com/office/drawing/2014/main" id="{01B99386-CE61-4447-AE75-40E6634D03D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73481" y="1314513"/>
            <a:ext cx="8936043" cy="5250256"/>
          </a:xfrm>
        </p:spPr>
        <p:txBody>
          <a:bodyPr/>
          <a:lstStyle>
            <a:lvl1pPr marL="342900" indent="-342900">
              <a:buFont typeface="Wingdings" panose="05000000000000000000" pitchFamily="2" charset="2"/>
              <a:buChar char="v"/>
              <a:defRPr>
                <a:latin typeface="D2Coding" panose="020B0609020101020101" pitchFamily="49" charset="-127"/>
                <a:ea typeface="D2Coding" panose="020B0609020101020101" pitchFamily="49" charset="-127"/>
              </a:defRPr>
            </a:lvl1pPr>
            <a:lvl2pPr>
              <a:defRPr>
                <a:latin typeface="D2Coding" panose="020B0609020101020101" pitchFamily="49" charset="-127"/>
                <a:ea typeface="D2Coding" panose="020B0609020101020101" pitchFamily="49" charset="-127"/>
              </a:defRPr>
            </a:lvl2pPr>
            <a:lvl3pPr>
              <a:defRPr>
                <a:latin typeface="D2Coding" panose="020B0609020101020101" pitchFamily="49" charset="-127"/>
                <a:ea typeface="D2Coding" panose="020B0609020101020101" pitchFamily="49" charset="-127"/>
              </a:defRPr>
            </a:lvl3pPr>
            <a:lvl4pPr>
              <a:defRPr>
                <a:latin typeface="D2Coding" panose="020B0609020101020101" pitchFamily="49" charset="-127"/>
                <a:ea typeface="D2Coding" panose="020B0609020101020101" pitchFamily="49" charset="-127"/>
              </a:defRPr>
            </a:lvl4pPr>
            <a:lvl5pPr>
              <a:defRPr>
                <a:latin typeface="D2Coding" panose="020B0609020101020101" pitchFamily="49" charset="-127"/>
                <a:ea typeface="D2Coding" panose="020B0609020101020101" pitchFamily="49" charset="-127"/>
              </a:defRPr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7FBC1AD-9AC4-407D-9081-E55F3A478362}"/>
              </a:ext>
            </a:extLst>
          </p:cNvPr>
          <p:cNvSpPr/>
          <p:nvPr userDrawn="1"/>
        </p:nvSpPr>
        <p:spPr bwMode="auto">
          <a:xfrm>
            <a:off x="-1" y="0"/>
            <a:ext cx="2144689" cy="128526"/>
          </a:xfrm>
          <a:prstGeom prst="rect">
            <a:avLst/>
          </a:prstGeom>
          <a:solidFill>
            <a:schemeClr val="accent2"/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1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>
              <a:solidFill>
                <a:prstClr val="black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12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. 내용(2)-큰제목과 함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/>
          <p:cNvGrpSpPr/>
          <p:nvPr userDrawn="1"/>
        </p:nvGrpSpPr>
        <p:grpSpPr>
          <a:xfrm>
            <a:off x="7106137" y="5775562"/>
            <a:ext cx="2799869" cy="1082438"/>
            <a:chOff x="7106131" y="5775562"/>
            <a:chExt cx="2799869" cy="1082438"/>
          </a:xfrm>
        </p:grpSpPr>
        <p:sp>
          <p:nvSpPr>
            <p:cNvPr id="25" name="AutoShape 34"/>
            <p:cNvSpPr>
              <a:spLocks noChangeArrowheads="1"/>
            </p:cNvSpPr>
            <p:nvPr userDrawn="1"/>
          </p:nvSpPr>
          <p:spPr bwMode="auto">
            <a:xfrm flipH="1">
              <a:off x="7106131" y="6442620"/>
              <a:ext cx="2799869" cy="415380"/>
            </a:xfrm>
            <a:prstGeom prst="rtTriangle">
              <a:avLst/>
            </a:prstGeom>
            <a:solidFill>
              <a:srgbClr val="85AEFF"/>
            </a:solidFill>
            <a:ln>
              <a:noFill/>
            </a:ln>
            <a:effectLst>
              <a:outerShdw blurRad="50800" dist="279400" dir="10800000" algn="br" rotWithShape="0">
                <a:schemeClr val="tx1">
                  <a:lumMod val="65000"/>
                  <a:lumOff val="35000"/>
                  <a:alpha val="40000"/>
                </a:schemeClr>
              </a:outerShdw>
            </a:effectLst>
          </p:spPr>
          <p:txBody>
            <a:bodyPr wrap="none" anchor="ctr"/>
            <a:lstStyle/>
            <a:p>
              <a:endParaRPr lang="ko-KR" altLang="en-US">
                <a:latin typeface="+mn-ea"/>
                <a:ea typeface="+mn-ea"/>
              </a:endParaRPr>
            </a:p>
          </p:txBody>
        </p:sp>
        <p:sp>
          <p:nvSpPr>
            <p:cNvPr id="26" name="AutoShape 37"/>
            <p:cNvSpPr>
              <a:spLocks noChangeArrowheads="1"/>
            </p:cNvSpPr>
            <p:nvPr userDrawn="1"/>
          </p:nvSpPr>
          <p:spPr bwMode="auto">
            <a:xfrm flipH="1">
              <a:off x="8801638" y="5775562"/>
              <a:ext cx="1103249" cy="1082438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  <a:effectLst>
              <a:outerShdw blurRad="88900" dist="63500" dir="11400000" sx="110000" sy="110000" algn="ctr" rotWithShape="0">
                <a:schemeClr val="bg2">
                  <a:alpha val="69000"/>
                </a:scheme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ko-KR" altLang="en-US">
                <a:latin typeface="+mn-ea"/>
                <a:ea typeface="+mn-ea"/>
              </a:endParaRPr>
            </a:p>
          </p:txBody>
        </p:sp>
        <p:sp>
          <p:nvSpPr>
            <p:cNvPr id="27" name="AutoShape 38"/>
            <p:cNvSpPr>
              <a:spLocks noChangeArrowheads="1"/>
            </p:cNvSpPr>
            <p:nvPr userDrawn="1"/>
          </p:nvSpPr>
          <p:spPr bwMode="auto">
            <a:xfrm flipH="1">
              <a:off x="8897379" y="5869106"/>
              <a:ext cx="1007508" cy="988894"/>
            </a:xfrm>
            <a:prstGeom prst="rtTriangle">
              <a:avLst/>
            </a:prstGeom>
            <a:solidFill>
              <a:srgbClr val="0067C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 dirty="0">
                <a:latin typeface="+mn-ea"/>
                <a:ea typeface="+mn-ea"/>
              </a:endParaRPr>
            </a:p>
          </p:txBody>
        </p:sp>
      </p:grpSp>
      <p:sp>
        <p:nvSpPr>
          <p:cNvPr id="30" name="Rectangle 10"/>
          <p:cNvSpPr>
            <a:spLocks noGrp="1" noChangeArrowheads="1"/>
          </p:cNvSpPr>
          <p:nvPr>
            <p:ph type="sldNum" sz="quarter" idx="4"/>
          </p:nvPr>
        </p:nvSpPr>
        <p:spPr>
          <a:xfrm>
            <a:off x="9556168" y="6564769"/>
            <a:ext cx="22442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>
            <a:lvl1pPr>
              <a:defRPr kumimoji="0" lang="en-US" altLang="ko-KR" sz="1400" smtClean="0">
                <a:solidFill>
                  <a:schemeClr val="bg1"/>
                </a:solidFill>
                <a:latin typeface="+mn-ea"/>
                <a:ea typeface="+mn-ea"/>
                <a:cs typeface="ＨＧｺﾞｼｯｸE-PRO"/>
              </a:defRPr>
            </a:lvl1pPr>
          </a:lstStyle>
          <a:p>
            <a:fld id="{01834800-E070-401A-9581-E51835AC1A76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  <p:sp>
        <p:nvSpPr>
          <p:cNvPr id="24" name="제목 1">
            <a:extLst>
              <a:ext uri="{FF2B5EF4-FFF2-40B4-BE49-F238E27FC236}">
                <a16:creationId xmlns:a16="http://schemas.microsoft.com/office/drawing/2014/main" id="{C3A7981A-B3C4-4A50-89FE-D92401144C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481" y="1052736"/>
            <a:ext cx="8937624" cy="521190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defRPr lang="ko-KR" altLang="en-US" sz="2800" b="1" kern="1200" dirty="0">
                <a:solidFill>
                  <a:srgbClr val="000099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+mj-cs"/>
              </a:defRPr>
            </a:lvl1pPr>
          </a:lstStyle>
          <a:p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DF85535-5103-4547-82CC-1D28C6EA697B}"/>
              </a:ext>
            </a:extLst>
          </p:cNvPr>
          <p:cNvSpPr/>
          <p:nvPr userDrawn="1"/>
        </p:nvSpPr>
        <p:spPr bwMode="auto">
          <a:xfrm>
            <a:off x="484188" y="1628800"/>
            <a:ext cx="8937624" cy="80907"/>
          </a:xfrm>
          <a:prstGeom prst="rect">
            <a:avLst/>
          </a:prstGeom>
          <a:solidFill>
            <a:srgbClr val="005A9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sp>
        <p:nvSpPr>
          <p:cNvPr id="13" name="텍스트 개체 틀 4">
            <a:extLst>
              <a:ext uri="{FF2B5EF4-FFF2-40B4-BE49-F238E27FC236}">
                <a16:creationId xmlns:a16="http://schemas.microsoft.com/office/drawing/2014/main" id="{01B99386-CE61-4447-AE75-40E6634D03D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73481" y="1764581"/>
            <a:ext cx="8936043" cy="4800188"/>
          </a:xfrm>
        </p:spPr>
        <p:txBody>
          <a:bodyPr/>
          <a:lstStyle>
            <a:lvl1pPr marL="342900" indent="-342900">
              <a:buFont typeface="Wingdings" panose="05000000000000000000" pitchFamily="2" charset="2"/>
              <a:buChar char="v"/>
              <a:defRPr>
                <a:latin typeface="D2Coding" panose="020B0609020101020101" pitchFamily="49" charset="-127"/>
                <a:ea typeface="D2Coding" panose="020B0609020101020101" pitchFamily="49" charset="-127"/>
              </a:defRPr>
            </a:lvl1pPr>
            <a:lvl2pPr>
              <a:defRPr>
                <a:latin typeface="D2Coding" panose="020B0609020101020101" pitchFamily="49" charset="-127"/>
                <a:ea typeface="D2Coding" panose="020B0609020101020101" pitchFamily="49" charset="-127"/>
              </a:defRPr>
            </a:lvl2pPr>
            <a:lvl3pPr>
              <a:defRPr>
                <a:latin typeface="D2Coding" panose="020B0609020101020101" pitchFamily="49" charset="-127"/>
                <a:ea typeface="D2Coding" panose="020B0609020101020101" pitchFamily="49" charset="-127"/>
              </a:defRPr>
            </a:lvl3pPr>
            <a:lvl4pPr>
              <a:defRPr>
                <a:latin typeface="D2Coding" panose="020B0609020101020101" pitchFamily="49" charset="-127"/>
                <a:ea typeface="D2Coding" panose="020B0609020101020101" pitchFamily="49" charset="-127"/>
              </a:defRPr>
            </a:lvl4pPr>
            <a:lvl5pPr>
              <a:defRPr>
                <a:latin typeface="D2Coding" panose="020B0609020101020101" pitchFamily="49" charset="-127"/>
                <a:ea typeface="D2Coding" panose="020B0609020101020101" pitchFamily="49" charset="-127"/>
              </a:defRPr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7FBC1AD-9AC4-407D-9081-E55F3A478362}"/>
              </a:ext>
            </a:extLst>
          </p:cNvPr>
          <p:cNvSpPr/>
          <p:nvPr userDrawn="1"/>
        </p:nvSpPr>
        <p:spPr bwMode="auto">
          <a:xfrm>
            <a:off x="-1" y="0"/>
            <a:ext cx="2144689" cy="128526"/>
          </a:xfrm>
          <a:prstGeom prst="rect">
            <a:avLst/>
          </a:prstGeom>
          <a:solidFill>
            <a:schemeClr val="accent2"/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1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>
              <a:solidFill>
                <a:prstClr val="black"/>
              </a:solidFill>
              <a:latin typeface="+mn-ea"/>
              <a:ea typeface="+mn-ea"/>
            </a:endParaRP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6D59F19-FA3D-41C8-8410-21F51E116B6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00472" y="260349"/>
            <a:ext cx="9221340" cy="712145"/>
          </a:xfrm>
        </p:spPr>
        <p:txBody>
          <a:bodyPr>
            <a:normAutofit/>
          </a:bodyPr>
          <a:lstStyle>
            <a:lvl1pPr marL="0" indent="0">
              <a:buNone/>
              <a:defRPr sz="360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 lvl="0"/>
            <a:r>
              <a:rPr lang="ko-KR" altLang="en-US" dirty="0"/>
              <a:t>큰 제목을 추가하려면 클릭하십시오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374937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12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내용(3)-구분선 없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/>
          <p:cNvGrpSpPr/>
          <p:nvPr userDrawn="1"/>
        </p:nvGrpSpPr>
        <p:grpSpPr>
          <a:xfrm>
            <a:off x="7106137" y="5775562"/>
            <a:ext cx="2799869" cy="1082438"/>
            <a:chOff x="7106131" y="5775562"/>
            <a:chExt cx="2799869" cy="1082438"/>
          </a:xfrm>
        </p:grpSpPr>
        <p:sp>
          <p:nvSpPr>
            <p:cNvPr id="25" name="AutoShape 34"/>
            <p:cNvSpPr>
              <a:spLocks noChangeArrowheads="1"/>
            </p:cNvSpPr>
            <p:nvPr userDrawn="1"/>
          </p:nvSpPr>
          <p:spPr bwMode="auto">
            <a:xfrm flipH="1">
              <a:off x="7106131" y="6442620"/>
              <a:ext cx="2799869" cy="415380"/>
            </a:xfrm>
            <a:prstGeom prst="rtTriangle">
              <a:avLst/>
            </a:prstGeom>
            <a:solidFill>
              <a:srgbClr val="85AEFF"/>
            </a:solidFill>
            <a:ln>
              <a:noFill/>
            </a:ln>
            <a:effectLst>
              <a:outerShdw blurRad="50800" dist="279400" dir="10800000" algn="br" rotWithShape="0">
                <a:schemeClr val="tx1">
                  <a:lumMod val="65000"/>
                  <a:lumOff val="35000"/>
                  <a:alpha val="40000"/>
                </a:schemeClr>
              </a:outerShdw>
            </a:effectLst>
          </p:spPr>
          <p:txBody>
            <a:bodyPr wrap="none" anchor="ctr"/>
            <a:lstStyle/>
            <a:p>
              <a:endParaRPr lang="ko-KR" altLang="en-US">
                <a:latin typeface="+mn-ea"/>
                <a:ea typeface="+mn-ea"/>
              </a:endParaRPr>
            </a:p>
          </p:txBody>
        </p:sp>
        <p:sp>
          <p:nvSpPr>
            <p:cNvPr id="26" name="AutoShape 37"/>
            <p:cNvSpPr>
              <a:spLocks noChangeArrowheads="1"/>
            </p:cNvSpPr>
            <p:nvPr userDrawn="1"/>
          </p:nvSpPr>
          <p:spPr bwMode="auto">
            <a:xfrm flipH="1">
              <a:off x="8801638" y="5775562"/>
              <a:ext cx="1103249" cy="1082438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  <a:effectLst>
              <a:outerShdw blurRad="88900" dist="63500" dir="11400000" sx="110000" sy="110000" algn="ctr" rotWithShape="0">
                <a:schemeClr val="bg2">
                  <a:alpha val="69000"/>
                </a:scheme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ko-KR" altLang="en-US">
                <a:latin typeface="+mn-ea"/>
                <a:ea typeface="+mn-ea"/>
              </a:endParaRPr>
            </a:p>
          </p:txBody>
        </p:sp>
        <p:sp>
          <p:nvSpPr>
            <p:cNvPr id="27" name="AutoShape 38"/>
            <p:cNvSpPr>
              <a:spLocks noChangeArrowheads="1"/>
            </p:cNvSpPr>
            <p:nvPr userDrawn="1"/>
          </p:nvSpPr>
          <p:spPr bwMode="auto">
            <a:xfrm flipH="1">
              <a:off x="8897379" y="5869106"/>
              <a:ext cx="1007508" cy="988894"/>
            </a:xfrm>
            <a:prstGeom prst="rtTriangle">
              <a:avLst/>
            </a:prstGeom>
            <a:solidFill>
              <a:srgbClr val="0067C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 dirty="0">
                <a:latin typeface="+mn-ea"/>
                <a:ea typeface="+mn-ea"/>
              </a:endParaRPr>
            </a:p>
          </p:txBody>
        </p:sp>
      </p:grpSp>
      <p:sp>
        <p:nvSpPr>
          <p:cNvPr id="30" name="Rectangle 10"/>
          <p:cNvSpPr>
            <a:spLocks noGrp="1" noChangeArrowheads="1"/>
          </p:cNvSpPr>
          <p:nvPr>
            <p:ph type="sldNum" sz="quarter" idx="4"/>
          </p:nvPr>
        </p:nvSpPr>
        <p:spPr>
          <a:xfrm>
            <a:off x="9556168" y="6564769"/>
            <a:ext cx="22442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>
            <a:lvl1pPr>
              <a:defRPr kumimoji="0" lang="en-US" altLang="ko-KR" sz="1400" smtClean="0">
                <a:solidFill>
                  <a:schemeClr val="bg1"/>
                </a:solidFill>
                <a:latin typeface="+mn-ea"/>
                <a:ea typeface="+mn-ea"/>
                <a:cs typeface="ＨＧｺﾞｼｯｸE-PRO"/>
              </a:defRPr>
            </a:lvl1pPr>
          </a:lstStyle>
          <a:p>
            <a:fld id="{01834800-E070-401A-9581-E51835AC1A76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  <p:sp>
        <p:nvSpPr>
          <p:cNvPr id="24" name="제목 1">
            <a:extLst>
              <a:ext uri="{FF2B5EF4-FFF2-40B4-BE49-F238E27FC236}">
                <a16:creationId xmlns:a16="http://schemas.microsoft.com/office/drawing/2014/main" id="{C3A7981A-B3C4-4A50-89FE-D92401144C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481" y="365448"/>
            <a:ext cx="8937624" cy="71214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l">
              <a:defRPr lang="ko-KR" altLang="en-US" sz="3200" b="1" kern="1200" dirty="0">
                <a:solidFill>
                  <a:srgbClr val="000099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+mj-cs"/>
              </a:defRPr>
            </a:lvl1pPr>
          </a:lstStyle>
          <a:p>
            <a:endParaRPr lang="ko-KR" altLang="en-US" dirty="0"/>
          </a:p>
        </p:txBody>
      </p:sp>
      <p:sp>
        <p:nvSpPr>
          <p:cNvPr id="13" name="텍스트 개체 틀 4">
            <a:extLst>
              <a:ext uri="{FF2B5EF4-FFF2-40B4-BE49-F238E27FC236}">
                <a16:creationId xmlns:a16="http://schemas.microsoft.com/office/drawing/2014/main" id="{01B99386-CE61-4447-AE75-40E6634D03D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73481" y="1314513"/>
            <a:ext cx="8936043" cy="5250256"/>
          </a:xfrm>
        </p:spPr>
        <p:txBody>
          <a:bodyPr/>
          <a:lstStyle>
            <a:lvl1pPr marL="342900" indent="-342900">
              <a:buFont typeface="Wingdings" panose="05000000000000000000" pitchFamily="2" charset="2"/>
              <a:buChar char="v"/>
              <a:defRPr>
                <a:latin typeface="D2Coding" panose="020B0609020101020101" pitchFamily="49" charset="-127"/>
                <a:ea typeface="D2Coding" panose="020B0609020101020101" pitchFamily="49" charset="-127"/>
              </a:defRPr>
            </a:lvl1pPr>
            <a:lvl2pPr>
              <a:defRPr>
                <a:latin typeface="D2Coding" panose="020B0609020101020101" pitchFamily="49" charset="-127"/>
                <a:ea typeface="D2Coding" panose="020B0609020101020101" pitchFamily="49" charset="-127"/>
              </a:defRPr>
            </a:lvl2pPr>
            <a:lvl3pPr>
              <a:defRPr>
                <a:latin typeface="D2Coding" panose="020B0609020101020101" pitchFamily="49" charset="-127"/>
                <a:ea typeface="D2Coding" panose="020B0609020101020101" pitchFamily="49" charset="-127"/>
              </a:defRPr>
            </a:lvl3pPr>
            <a:lvl4pPr>
              <a:defRPr>
                <a:latin typeface="D2Coding" panose="020B0609020101020101" pitchFamily="49" charset="-127"/>
                <a:ea typeface="D2Coding" panose="020B0609020101020101" pitchFamily="49" charset="-127"/>
              </a:defRPr>
            </a:lvl4pPr>
            <a:lvl5pPr>
              <a:defRPr>
                <a:latin typeface="D2Coding" panose="020B0609020101020101" pitchFamily="49" charset="-127"/>
                <a:ea typeface="D2Coding" panose="020B0609020101020101" pitchFamily="49" charset="-127"/>
              </a:defRPr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7FBC1AD-9AC4-407D-9081-E55F3A478362}"/>
              </a:ext>
            </a:extLst>
          </p:cNvPr>
          <p:cNvSpPr/>
          <p:nvPr userDrawn="1"/>
        </p:nvSpPr>
        <p:spPr bwMode="auto">
          <a:xfrm>
            <a:off x="-1" y="0"/>
            <a:ext cx="2144689" cy="128526"/>
          </a:xfrm>
          <a:prstGeom prst="rect">
            <a:avLst/>
          </a:prstGeom>
          <a:solidFill>
            <a:schemeClr val="accent2"/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1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>
              <a:solidFill>
                <a:prstClr val="black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435027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12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. 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/>
          <p:cNvGrpSpPr/>
          <p:nvPr userDrawn="1"/>
        </p:nvGrpSpPr>
        <p:grpSpPr>
          <a:xfrm>
            <a:off x="7106137" y="5775562"/>
            <a:ext cx="2799869" cy="1082438"/>
            <a:chOff x="7106131" y="5775562"/>
            <a:chExt cx="2799869" cy="1082438"/>
          </a:xfrm>
        </p:grpSpPr>
        <p:sp>
          <p:nvSpPr>
            <p:cNvPr id="25" name="AutoShape 34"/>
            <p:cNvSpPr>
              <a:spLocks noChangeArrowheads="1"/>
            </p:cNvSpPr>
            <p:nvPr userDrawn="1"/>
          </p:nvSpPr>
          <p:spPr bwMode="auto">
            <a:xfrm flipH="1">
              <a:off x="7106131" y="6442620"/>
              <a:ext cx="2799869" cy="415380"/>
            </a:xfrm>
            <a:prstGeom prst="rtTriangle">
              <a:avLst/>
            </a:prstGeom>
            <a:solidFill>
              <a:srgbClr val="85AEFF"/>
            </a:solidFill>
            <a:ln>
              <a:noFill/>
            </a:ln>
            <a:effectLst>
              <a:outerShdw blurRad="50800" dist="279400" dir="10800000" algn="br" rotWithShape="0">
                <a:schemeClr val="tx1">
                  <a:lumMod val="65000"/>
                  <a:lumOff val="35000"/>
                  <a:alpha val="40000"/>
                </a:schemeClr>
              </a:outerShdw>
            </a:effectLst>
          </p:spPr>
          <p:txBody>
            <a:bodyPr wrap="none" anchor="ctr"/>
            <a:lstStyle/>
            <a:p>
              <a:endParaRPr lang="ko-KR" altLang="en-US">
                <a:latin typeface="+mn-ea"/>
                <a:ea typeface="+mn-ea"/>
              </a:endParaRPr>
            </a:p>
          </p:txBody>
        </p:sp>
        <p:sp>
          <p:nvSpPr>
            <p:cNvPr id="26" name="AutoShape 37"/>
            <p:cNvSpPr>
              <a:spLocks noChangeArrowheads="1"/>
            </p:cNvSpPr>
            <p:nvPr userDrawn="1"/>
          </p:nvSpPr>
          <p:spPr bwMode="auto">
            <a:xfrm flipH="1">
              <a:off x="8801638" y="5775562"/>
              <a:ext cx="1103249" cy="1082438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  <a:effectLst>
              <a:outerShdw blurRad="88900" dist="63500" dir="11400000" sx="110000" sy="110000" algn="ctr" rotWithShape="0">
                <a:schemeClr val="bg2">
                  <a:alpha val="69000"/>
                </a:scheme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ko-KR" altLang="en-US">
                <a:latin typeface="+mn-ea"/>
                <a:ea typeface="+mn-ea"/>
              </a:endParaRPr>
            </a:p>
          </p:txBody>
        </p:sp>
        <p:sp>
          <p:nvSpPr>
            <p:cNvPr id="27" name="AutoShape 38"/>
            <p:cNvSpPr>
              <a:spLocks noChangeArrowheads="1"/>
            </p:cNvSpPr>
            <p:nvPr userDrawn="1"/>
          </p:nvSpPr>
          <p:spPr bwMode="auto">
            <a:xfrm flipH="1">
              <a:off x="8897379" y="5869106"/>
              <a:ext cx="1007508" cy="988894"/>
            </a:xfrm>
            <a:prstGeom prst="rtTriangle">
              <a:avLst/>
            </a:prstGeom>
            <a:solidFill>
              <a:srgbClr val="0067C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 dirty="0">
                <a:latin typeface="+mn-ea"/>
                <a:ea typeface="+mn-ea"/>
              </a:endParaRPr>
            </a:p>
          </p:txBody>
        </p:sp>
      </p:grpSp>
      <p:sp>
        <p:nvSpPr>
          <p:cNvPr id="30" name="Rectangle 10"/>
          <p:cNvSpPr>
            <a:spLocks noGrp="1" noChangeArrowheads="1"/>
          </p:cNvSpPr>
          <p:nvPr>
            <p:ph type="sldNum" sz="quarter" idx="4"/>
          </p:nvPr>
        </p:nvSpPr>
        <p:spPr>
          <a:xfrm>
            <a:off x="9556168" y="6564769"/>
            <a:ext cx="22442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>
            <a:lvl1pPr>
              <a:defRPr kumimoji="0" lang="en-US" altLang="ko-KR" sz="1400" smtClean="0">
                <a:solidFill>
                  <a:schemeClr val="bg1"/>
                </a:solidFill>
                <a:latin typeface="+mn-ea"/>
                <a:ea typeface="+mn-ea"/>
                <a:cs typeface="ＨＧｺﾞｼｯｸE-PRO"/>
              </a:defRPr>
            </a:lvl1pPr>
          </a:lstStyle>
          <a:p>
            <a:fld id="{01834800-E070-401A-9581-E51835AC1A76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7FBC1AD-9AC4-407D-9081-E55F3A478362}"/>
              </a:ext>
            </a:extLst>
          </p:cNvPr>
          <p:cNvSpPr/>
          <p:nvPr userDrawn="1"/>
        </p:nvSpPr>
        <p:spPr bwMode="auto">
          <a:xfrm>
            <a:off x="-1" y="0"/>
            <a:ext cx="2144689" cy="128526"/>
          </a:xfrm>
          <a:prstGeom prst="rect">
            <a:avLst/>
          </a:prstGeom>
          <a:solidFill>
            <a:schemeClr val="accent2"/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1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>
              <a:solidFill>
                <a:prstClr val="black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672902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12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. 메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/>
          <p:cNvSpPr txBox="1">
            <a:spLocks/>
          </p:cNvSpPr>
          <p:nvPr userDrawn="1"/>
        </p:nvSpPr>
        <p:spPr>
          <a:xfrm>
            <a:off x="-87561" y="146010"/>
            <a:ext cx="2232249" cy="805339"/>
          </a:xfrm>
          <a:prstGeom prst="rect">
            <a:avLst/>
          </a:prstGeom>
          <a:noFill/>
        </p:spPr>
        <p:txBody>
          <a:bodyPr anchor="ctr"/>
          <a:lstStyle/>
          <a:p>
            <a:pPr algn="ctr">
              <a:defRPr/>
            </a:pPr>
            <a:r>
              <a:rPr lang="en-US" altLang="ko-KR" sz="4000" b="1" spc="-15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6791B3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n-ea"/>
                <a:ea typeface="+mn-ea"/>
              </a:rPr>
              <a:t>MEMO</a:t>
            </a:r>
            <a:endParaRPr lang="en-US" altLang="ko-KR" sz="4000" spc="-300" dirty="0">
              <a:solidFill>
                <a:prstClr val="black">
                  <a:lumMod val="75000"/>
                  <a:lumOff val="25000"/>
                </a:prstClr>
              </a:solidFill>
              <a:latin typeface="+mn-ea"/>
              <a:ea typeface="+mn-ea"/>
            </a:endParaRPr>
          </a:p>
        </p:txBody>
      </p:sp>
      <p:sp>
        <p:nvSpPr>
          <p:cNvPr id="8" name="직사각형 7"/>
          <p:cNvSpPr/>
          <p:nvPr userDrawn="1"/>
        </p:nvSpPr>
        <p:spPr bwMode="auto">
          <a:xfrm>
            <a:off x="-1" y="0"/>
            <a:ext cx="3392828" cy="188640"/>
          </a:xfrm>
          <a:prstGeom prst="rect">
            <a:avLst/>
          </a:prstGeom>
          <a:solidFill>
            <a:schemeClr val="accent2"/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1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>
              <a:solidFill>
                <a:prstClr val="black"/>
              </a:solidFill>
              <a:latin typeface="+mn-ea"/>
              <a:ea typeface="+mn-ea"/>
            </a:endParaRPr>
          </a:p>
        </p:txBody>
      </p:sp>
      <p:sp>
        <p:nvSpPr>
          <p:cNvPr id="9" name="직사각형 8"/>
          <p:cNvSpPr/>
          <p:nvPr userDrawn="1"/>
        </p:nvSpPr>
        <p:spPr>
          <a:xfrm>
            <a:off x="272480" y="951349"/>
            <a:ext cx="9361040" cy="5501987"/>
          </a:xfrm>
          <a:prstGeom prst="rect">
            <a:avLst/>
          </a:prstGeom>
          <a:noFill/>
          <a:ln>
            <a:solidFill>
              <a:srgbClr val="6791B3"/>
            </a:solidFill>
          </a:ln>
          <a:effectLst>
            <a:innerShdw blurRad="114300">
              <a:schemeClr val="bg1">
                <a:lumMod val="85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rgbClr val="6791B3"/>
                </a:solidFill>
              </a:ln>
              <a:solidFill>
                <a:prstClr val="white"/>
              </a:solidFill>
              <a:latin typeface="+mn-ea"/>
              <a:ea typeface="+mn-ea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97118F8-8618-498F-B337-4571892E58B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60512" y="1268412"/>
            <a:ext cx="8784976" cy="4896892"/>
          </a:xfrm>
        </p:spPr>
        <p:txBody>
          <a:bodyPr/>
          <a:lstStyle>
            <a:lvl1pPr>
              <a:defRPr>
                <a:latin typeface="D2Coding" panose="020B0609020101020101" pitchFamily="49" charset="-127"/>
                <a:ea typeface="D2Coding" panose="020B0609020101020101" pitchFamily="49" charset="-127"/>
              </a:defRPr>
            </a:lvl1pPr>
            <a:lvl2pPr>
              <a:defRPr>
                <a:latin typeface="D2Coding" panose="020B0609020101020101" pitchFamily="49" charset="-127"/>
                <a:ea typeface="D2Coding" panose="020B0609020101020101" pitchFamily="49" charset="-127"/>
              </a:defRPr>
            </a:lvl2pPr>
            <a:lvl3pPr>
              <a:defRPr>
                <a:latin typeface="D2Coding" panose="020B0609020101020101" pitchFamily="49" charset="-127"/>
                <a:ea typeface="D2Coding" panose="020B0609020101020101" pitchFamily="49" charset="-127"/>
              </a:defRPr>
            </a:lvl3pPr>
            <a:lvl4pPr>
              <a:defRPr>
                <a:latin typeface="D2Coding" panose="020B0609020101020101" pitchFamily="49" charset="-127"/>
                <a:ea typeface="D2Coding" panose="020B0609020101020101" pitchFamily="49" charset="-127"/>
              </a:defRPr>
            </a:lvl4pPr>
            <a:lvl5pPr>
              <a:defRPr>
                <a:latin typeface="D2Coding" panose="020B0609020101020101" pitchFamily="49" charset="-127"/>
                <a:ea typeface="D2Coding" panose="020B0609020101020101" pitchFamily="49" charset="-127"/>
              </a:defRPr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25155921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. 인사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18"/>
          <p:cNvSpPr txBox="1">
            <a:spLocks/>
          </p:cNvSpPr>
          <p:nvPr userDrawn="1"/>
        </p:nvSpPr>
        <p:spPr>
          <a:xfrm>
            <a:off x="7322873" y="6592907"/>
            <a:ext cx="2311400" cy="365125"/>
          </a:xfrm>
          <a:prstGeom prst="rect">
            <a:avLst/>
          </a:prstGeom>
        </p:spPr>
        <p:txBody>
          <a:bodyPr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fld id="{9A0508AD-F268-4F99-9FB3-73BCCD85EA25}" type="slidenum">
              <a:rPr kumimoji="0" lang="ko-KR" altLang="en-US" sz="1000">
                <a:solidFill>
                  <a:srgbClr val="000000">
                    <a:tint val="75000"/>
                  </a:srgbClr>
                </a:solidFill>
                <a:latin typeface="+mn-ea"/>
                <a:ea typeface="+mn-ea"/>
              </a:rPr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kumimoji="0" lang="ko-KR" altLang="en-US" sz="400" dirty="0">
              <a:solidFill>
                <a:srgbClr val="000000">
                  <a:tint val="75000"/>
                </a:srgbClr>
              </a:solidFill>
              <a:latin typeface="+mn-ea"/>
              <a:ea typeface="+mn-ea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112392D-D884-4B6E-842B-E5FE517532B6}"/>
              </a:ext>
            </a:extLst>
          </p:cNvPr>
          <p:cNvGrpSpPr/>
          <p:nvPr userDrawn="1"/>
        </p:nvGrpSpPr>
        <p:grpSpPr>
          <a:xfrm>
            <a:off x="7130817" y="1052736"/>
            <a:ext cx="2799869" cy="5805264"/>
            <a:chOff x="7106131" y="1052736"/>
            <a:chExt cx="2799869" cy="5805264"/>
          </a:xfrm>
        </p:grpSpPr>
        <p:sp>
          <p:nvSpPr>
            <p:cNvPr id="9" name="AutoShape 34">
              <a:extLst>
                <a:ext uri="{FF2B5EF4-FFF2-40B4-BE49-F238E27FC236}">
                  <a16:creationId xmlns:a16="http://schemas.microsoft.com/office/drawing/2014/main" id="{4BF27B1D-B8F7-4330-A3C5-932DA8F3CD0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7106131" y="6442620"/>
              <a:ext cx="2799869" cy="415380"/>
            </a:xfrm>
            <a:prstGeom prst="rtTriangle">
              <a:avLst/>
            </a:prstGeom>
            <a:solidFill>
              <a:srgbClr val="85AEFF"/>
            </a:solidFill>
            <a:ln>
              <a:noFill/>
            </a:ln>
            <a:effectLst>
              <a:outerShdw blurRad="50800" dist="279400" dir="10800000" algn="br" rotWithShape="0">
                <a:srgbClr val="000000">
                  <a:lumMod val="65000"/>
                  <a:lumOff val="35000"/>
                  <a:alpha val="40000"/>
                </a:srgbClr>
              </a:outerShdw>
            </a:effec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" name="AutoShape 37">
              <a:extLst>
                <a:ext uri="{FF2B5EF4-FFF2-40B4-BE49-F238E27FC236}">
                  <a16:creationId xmlns:a16="http://schemas.microsoft.com/office/drawing/2014/main" id="{CE1835DB-ABB8-4BB7-8D35-CC43244DA57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8801638" y="5775562"/>
              <a:ext cx="1103249" cy="1082438"/>
            </a:xfrm>
            <a:prstGeom prst="rtTriangle">
              <a:avLst/>
            </a:prstGeom>
            <a:solidFill>
              <a:srgbClr val="FFFFFF"/>
            </a:solidFill>
            <a:ln>
              <a:noFill/>
            </a:ln>
            <a:effectLst>
              <a:outerShdw blurRad="88900" dist="63500" dir="11400000" sx="110000" sy="110000" algn="ctr" rotWithShape="0">
                <a:srgbClr val="808080">
                  <a:alpha val="69000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" name="AutoShape 38">
              <a:extLst>
                <a:ext uri="{FF2B5EF4-FFF2-40B4-BE49-F238E27FC236}">
                  <a16:creationId xmlns:a16="http://schemas.microsoft.com/office/drawing/2014/main" id="{1C0CB433-3A7A-4EB5-AD6C-A51E612FCD3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8897379" y="5869106"/>
              <a:ext cx="1007508" cy="988894"/>
            </a:xfrm>
            <a:prstGeom prst="rtTriangle">
              <a:avLst/>
            </a:prstGeom>
            <a:solidFill>
              <a:srgbClr val="0067C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5CD30246-5DB5-48EE-9BD8-174A93B5A4B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8812" b="70313"/>
            <a:stretch>
              <a:fillRect/>
            </a:stretch>
          </p:blipFill>
          <p:spPr bwMode="auto">
            <a:xfrm>
              <a:off x="7401272" y="1052736"/>
              <a:ext cx="1295400" cy="1163638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rgbClr val="808080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7" name="제목 1">
            <a:extLst>
              <a:ext uri="{FF2B5EF4-FFF2-40B4-BE49-F238E27FC236}">
                <a16:creationId xmlns:a16="http://schemas.microsoft.com/office/drawing/2014/main" id="{123A7331-B8C2-462E-9934-C391A2354A7F}"/>
              </a:ext>
            </a:extLst>
          </p:cNvPr>
          <p:cNvSpPr txBox="1">
            <a:spLocks/>
          </p:cNvSpPr>
          <p:nvPr userDrawn="1"/>
        </p:nvSpPr>
        <p:spPr>
          <a:xfrm>
            <a:off x="1033301" y="2552855"/>
            <a:ext cx="7839397" cy="1752290"/>
          </a:xfrm>
          <a:prstGeom prst="rect">
            <a:avLst/>
          </a:prstGeom>
          <a:noFill/>
        </p:spPr>
        <p:txBody>
          <a:bodyPr anchor="ctr"/>
          <a:lstStyle/>
          <a:p>
            <a:pPr algn="ctr">
              <a:defRPr/>
            </a:pPr>
            <a:r>
              <a:rPr lang="ko-KR" altLang="en-US" sz="9600" b="1" spc="-15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6791B3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나눔바른고딕"/>
                <a:ea typeface="+mn-ea"/>
              </a:rPr>
              <a:t>감사합니다</a:t>
            </a:r>
            <a:r>
              <a:rPr lang="en-US" altLang="ko-KR" sz="9600" b="1" spc="-15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6791B3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나눔바른고딕"/>
                <a:ea typeface="+mn-ea"/>
              </a:rPr>
              <a:t>!</a:t>
            </a:r>
            <a:endParaRPr lang="en-US" altLang="ko-KR" sz="9600" spc="-300" dirty="0">
              <a:solidFill>
                <a:prstClr val="black">
                  <a:lumMod val="75000"/>
                  <a:lumOff val="25000"/>
                </a:prstClr>
              </a:solidFill>
              <a:latin typeface="나눔바른고딕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396100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개체 틀 14">
            <a:extLst>
              <a:ext uri="{FF2B5EF4-FFF2-40B4-BE49-F238E27FC236}">
                <a16:creationId xmlns:a16="http://schemas.microsoft.com/office/drawing/2014/main" id="{B0F4B582-14E5-4B76-9ED1-B9CC9544E0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188" y="322230"/>
            <a:ext cx="8937623" cy="7596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56E60481-F981-4290-9EBF-5789A1FBF6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4188" y="1416912"/>
            <a:ext cx="8937623" cy="46921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F63E6520-2020-4FCD-8E5D-D3D0140FEC1D}"/>
              </a:ext>
            </a:extLst>
          </p:cNvPr>
          <p:cNvGrpSpPr/>
          <p:nvPr userDrawn="1"/>
        </p:nvGrpSpPr>
        <p:grpSpPr>
          <a:xfrm>
            <a:off x="7106137" y="5775562"/>
            <a:ext cx="2799869" cy="1082438"/>
            <a:chOff x="7106131" y="5775562"/>
            <a:chExt cx="2799869" cy="1082438"/>
          </a:xfrm>
        </p:grpSpPr>
        <p:sp>
          <p:nvSpPr>
            <p:cNvPr id="7" name="AutoShape 34">
              <a:extLst>
                <a:ext uri="{FF2B5EF4-FFF2-40B4-BE49-F238E27FC236}">
                  <a16:creationId xmlns:a16="http://schemas.microsoft.com/office/drawing/2014/main" id="{261BCFF1-C31B-44E8-BC3E-462445619AB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H="1">
              <a:off x="7106131" y="6442620"/>
              <a:ext cx="2799869" cy="415380"/>
            </a:xfrm>
            <a:prstGeom prst="rtTriangle">
              <a:avLst/>
            </a:prstGeom>
            <a:solidFill>
              <a:srgbClr val="85AEFF"/>
            </a:solidFill>
            <a:ln>
              <a:noFill/>
            </a:ln>
            <a:effectLst>
              <a:outerShdw blurRad="50800" dist="279400" dir="10800000" algn="br" rotWithShape="0">
                <a:schemeClr val="tx1">
                  <a:lumMod val="65000"/>
                  <a:lumOff val="35000"/>
                  <a:alpha val="40000"/>
                </a:schemeClr>
              </a:outerShdw>
            </a:effectLst>
          </p:spPr>
          <p:txBody>
            <a:bodyPr wrap="none" anchor="ctr"/>
            <a:lstStyle/>
            <a:p>
              <a:endParaRPr lang="ko-KR" altLang="en-US">
                <a:latin typeface="+mn-ea"/>
                <a:ea typeface="+mn-ea"/>
              </a:endParaRPr>
            </a:p>
          </p:txBody>
        </p:sp>
        <p:sp>
          <p:nvSpPr>
            <p:cNvPr id="8" name="AutoShape 37">
              <a:extLst>
                <a:ext uri="{FF2B5EF4-FFF2-40B4-BE49-F238E27FC236}">
                  <a16:creationId xmlns:a16="http://schemas.microsoft.com/office/drawing/2014/main" id="{6970CB5D-C40C-4382-8CD8-B49130E29BE9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H="1">
              <a:off x="8801638" y="5775562"/>
              <a:ext cx="1103249" cy="1082438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  <a:effectLst>
              <a:outerShdw blurRad="88900" dist="63500" dir="11400000" sx="110000" sy="110000" algn="ctr" rotWithShape="0">
                <a:schemeClr val="bg2">
                  <a:alpha val="69000"/>
                </a:scheme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ko-KR" altLang="en-US">
                <a:latin typeface="+mn-ea"/>
                <a:ea typeface="+mn-ea"/>
              </a:endParaRPr>
            </a:p>
          </p:txBody>
        </p:sp>
        <p:sp>
          <p:nvSpPr>
            <p:cNvPr id="9" name="AutoShape 38">
              <a:extLst>
                <a:ext uri="{FF2B5EF4-FFF2-40B4-BE49-F238E27FC236}">
                  <a16:creationId xmlns:a16="http://schemas.microsoft.com/office/drawing/2014/main" id="{541CDAE0-1D99-4AA8-90EF-16141D82BEAC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H="1">
              <a:off x="8897379" y="5869106"/>
              <a:ext cx="1007508" cy="988894"/>
            </a:xfrm>
            <a:prstGeom prst="rtTriangle">
              <a:avLst/>
            </a:prstGeom>
            <a:solidFill>
              <a:srgbClr val="0067C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 dirty="0">
                <a:latin typeface="+mn-ea"/>
                <a:ea typeface="+mn-ea"/>
              </a:endParaRPr>
            </a:p>
          </p:txBody>
        </p:sp>
      </p:grpSp>
      <p:sp>
        <p:nvSpPr>
          <p:cNvPr id="10" name="Rectangle 10">
            <a:extLst>
              <a:ext uri="{FF2B5EF4-FFF2-40B4-BE49-F238E27FC236}">
                <a16:creationId xmlns:a16="http://schemas.microsoft.com/office/drawing/2014/main" id="{D5EE747B-EEE9-49B2-B7E7-F714B63A9155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9556168" y="6564769"/>
            <a:ext cx="22442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0" lang="en-US" altLang="ko-KR" sz="1400" kern="1200" smtClean="0">
                <a:solidFill>
                  <a:schemeClr val="bg1"/>
                </a:solidFill>
                <a:latin typeface="+mn-ea"/>
                <a:ea typeface="+mn-ea"/>
                <a:cs typeface="ＨＧｺﾞｼｯｸE-PRO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9pPr>
          </a:lstStyle>
          <a:p>
            <a:fld id="{01834800-E070-401A-9581-E51835AC1A76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94274D4-33DA-49FE-8359-7A2A6A9DAD62}"/>
              </a:ext>
            </a:extLst>
          </p:cNvPr>
          <p:cNvSpPr/>
          <p:nvPr userDrawn="1"/>
        </p:nvSpPr>
        <p:spPr bwMode="auto">
          <a:xfrm>
            <a:off x="-1" y="0"/>
            <a:ext cx="2144689" cy="128526"/>
          </a:xfrm>
          <a:prstGeom prst="rect">
            <a:avLst/>
          </a:prstGeom>
          <a:solidFill>
            <a:schemeClr val="accent2"/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1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>
              <a:solidFill>
                <a:prstClr val="black"/>
              </a:solidFill>
              <a:latin typeface="+mn-ea"/>
              <a:ea typeface="+mn-ea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943AAF8-263F-4E33-AF19-8798E8132E0A}"/>
              </a:ext>
            </a:extLst>
          </p:cNvPr>
          <p:cNvSpPr/>
          <p:nvPr userDrawn="1"/>
        </p:nvSpPr>
        <p:spPr bwMode="auto">
          <a:xfrm>
            <a:off x="484188" y="1140062"/>
            <a:ext cx="8937624" cy="80907"/>
          </a:xfrm>
          <a:prstGeom prst="rect">
            <a:avLst/>
          </a:prstGeom>
          <a:solidFill>
            <a:srgbClr val="005A9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4" r:id="rId2"/>
    <p:sldLayoutId id="2147483717" r:id="rId3"/>
    <p:sldLayoutId id="2147483710" r:id="rId4"/>
    <p:sldLayoutId id="2147483743" r:id="rId5"/>
    <p:sldLayoutId id="2147483740" r:id="rId6"/>
    <p:sldLayoutId id="2147483741" r:id="rId7"/>
    <p:sldLayoutId id="2147483738" r:id="rId8"/>
    <p:sldLayoutId id="2147483742" r:id="rId9"/>
  </p:sldLayoutIdLst>
  <p:hf hdr="0" ftr="0" dt="0"/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kumimoji="1" lang="ko-KR" altLang="en-US" sz="3200" b="1" kern="1200" dirty="0">
          <a:solidFill>
            <a:srgbClr val="000099"/>
          </a:solidFill>
          <a:latin typeface="+mn-ea"/>
          <a:ea typeface="+mn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lr>
          <a:srgbClr val="333300"/>
        </a:buClr>
        <a:buFont typeface="Wingdings" panose="05000000000000000000" pitchFamily="2" charset="2"/>
        <a:buChar char="v"/>
        <a:defRPr kumimoji="1" lang="ko-KR" altLang="en-US" sz="2200" b="1" kern="1200" dirty="0" smtClean="0">
          <a:solidFill>
            <a:srgbClr val="000099"/>
          </a:solidFill>
          <a:latin typeface="+mn-ea"/>
          <a:ea typeface="+mn-ea"/>
          <a:cs typeface="+mn-cs"/>
        </a:defRPr>
      </a:lvl1pPr>
      <a:lvl2pPr marL="534988" marR="0" indent="-179388" algn="l" defTabSz="914400" rtl="0" eaLnBrk="0" fontAlgn="base" latinLnBrk="1" hangingPunct="0">
        <a:lnSpc>
          <a:spcPct val="110000"/>
        </a:lnSpc>
        <a:spcBef>
          <a:spcPct val="20000"/>
        </a:spcBef>
        <a:spcAft>
          <a:spcPts val="100"/>
        </a:spcAft>
        <a:buClr>
          <a:srgbClr val="666633"/>
        </a:buClr>
        <a:buSzTx/>
        <a:buFont typeface="Wingdings" panose="05000000000000000000" pitchFamily="2" charset="2"/>
        <a:buChar char="§"/>
        <a:tabLst/>
        <a:defRPr kumimoji="1" lang="ko-KR" altLang="en-US" sz="1900" kern="1200" dirty="0" smtClean="0">
          <a:solidFill>
            <a:schemeClr val="tx1"/>
          </a:solidFill>
          <a:latin typeface="+mn-ea"/>
          <a:ea typeface="+mj-ea"/>
          <a:cs typeface="+mn-cs"/>
        </a:defRPr>
      </a:lvl2pPr>
      <a:lvl3pPr marL="715963" indent="-180975" algn="l" rtl="0" eaLnBrk="0" fontAlgn="base" latinLnBrk="1" hangingPunct="0">
        <a:lnSpc>
          <a:spcPct val="110000"/>
        </a:lnSpc>
        <a:spcBef>
          <a:spcPct val="20000"/>
        </a:spcBef>
        <a:spcAft>
          <a:spcPts val="100"/>
        </a:spcAft>
        <a:buChar char="•"/>
        <a:defRPr kumimoji="1" lang="ko-KR" altLang="en-US" sz="1700" kern="1200" dirty="0" smtClean="0">
          <a:solidFill>
            <a:schemeClr val="tx1"/>
          </a:solidFill>
          <a:latin typeface="+mn-ea"/>
          <a:ea typeface="+mn-ea"/>
          <a:cs typeface="+mn-cs"/>
        </a:defRPr>
      </a:lvl3pPr>
      <a:lvl4pPr marL="898525" indent="-177800" algn="l" rtl="0" eaLnBrk="1" fontAlgn="base" latinLnBrk="1" hangingPunct="1">
        <a:lnSpc>
          <a:spcPct val="110000"/>
        </a:lnSpc>
        <a:spcBef>
          <a:spcPct val="20000"/>
        </a:spcBef>
        <a:spcAft>
          <a:spcPts val="100"/>
        </a:spcAft>
        <a:buClr>
          <a:schemeClr val="bg1">
            <a:lumMod val="50000"/>
          </a:schemeClr>
        </a:buClr>
        <a:buSzPct val="90000"/>
        <a:buFont typeface="Arial" panose="020B0604020202020204" pitchFamily="34" charset="0"/>
        <a:buChar char="−"/>
        <a:tabLst>
          <a:tab pos="898525" algn="l"/>
        </a:tabLst>
        <a:defRPr kumimoji="1" lang="ko-KR" altLang="en-US" sz="1400" b="0" kern="1200" dirty="0" smtClean="0">
          <a:solidFill>
            <a:schemeClr val="tx1"/>
          </a:solidFill>
          <a:latin typeface="+mn-ea"/>
          <a:ea typeface="맑은 고딕" pitchFamily="50" charset="-127"/>
          <a:cs typeface="+mn-cs"/>
        </a:defRPr>
      </a:lvl4pPr>
      <a:lvl5pPr marL="1077913" indent="-141288" algn="l" rtl="0" eaLnBrk="0" fontAlgn="base" latinLnBrk="1" hangingPunct="0">
        <a:lnSpc>
          <a:spcPct val="110000"/>
        </a:lnSpc>
        <a:spcBef>
          <a:spcPct val="20000"/>
        </a:spcBef>
        <a:spcAft>
          <a:spcPts val="100"/>
        </a:spcAft>
        <a:buChar char="»"/>
        <a:defRPr kumimoji="1" sz="1200">
          <a:solidFill>
            <a:schemeClr val="tx1"/>
          </a:solidFill>
          <a:latin typeface="+mn-ea"/>
          <a:ea typeface="+mj-ea"/>
          <a:cs typeface="태-신헤드라인디D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j-lt"/>
          <a:ea typeface="+mj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j-lt"/>
          <a:ea typeface="+mj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j-lt"/>
          <a:ea typeface="+mj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j-lt"/>
          <a:ea typeface="+mj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600200"/>
            <a:ext cx="89154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95300" y="6356350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429CC9-E5ED-4D0D-89B7-C12E535F0F65}" type="datetimeFigureOut">
              <a:rPr lang="ko-KR" altLang="en-US" smtClean="0"/>
              <a:t>2024-04-02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384550" y="6356350"/>
            <a:ext cx="313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099300" y="6356350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0A043B-F017-4A1E-AE3B-FB35F7D7F4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73860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7" r:id="rId1"/>
    <p:sldLayoutId id="2147483748" r:id="rId2"/>
    <p:sldLayoutId id="2147483750" r:id="rId3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8" descr="C:\Users\PC\Desktop\Untitled-4.png">
            <a:extLst>
              <a:ext uri="{FF2B5EF4-FFF2-40B4-BE49-F238E27FC236}">
                <a16:creationId xmlns:a16="http://schemas.microsoft.com/office/drawing/2014/main" id="{3E60C136-F491-0341-94CB-14E163AE5A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411"/>
          <a:stretch/>
        </p:blipFill>
        <p:spPr bwMode="auto">
          <a:xfrm>
            <a:off x="0" y="-19050"/>
            <a:ext cx="9906000" cy="6255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13">
            <a:extLst>
              <a:ext uri="{FF2B5EF4-FFF2-40B4-BE49-F238E27FC236}">
                <a16:creationId xmlns:a16="http://schemas.microsoft.com/office/drawing/2014/main" id="{0C3746F2-4E55-344F-B0EE-DF91342BB2A7}"/>
              </a:ext>
            </a:extLst>
          </p:cNvPr>
          <p:cNvSpPr/>
          <p:nvPr/>
        </p:nvSpPr>
        <p:spPr>
          <a:xfrm>
            <a:off x="260648" y="2202815"/>
            <a:ext cx="3468642" cy="17923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100" b="1" i="0" u="none" strike="noStrike" kern="1200" cap="none" spc="-150" normalizeH="0" baseline="0" noProof="0" dirty="0">
                <a:ln>
                  <a:noFill/>
                </a:ln>
                <a:gradFill flip="none" rotWithShape="1">
                  <a:gsLst>
                    <a:gs pos="47910">
                      <a:prstClr val="white">
                        <a:lumMod val="85000"/>
                      </a:prstClr>
                    </a:gs>
                    <a:gs pos="23000">
                      <a:prstClr val="white"/>
                    </a:gs>
                    <a:gs pos="49000">
                      <a:prstClr val="white"/>
                    </a:gs>
                  </a:gsLst>
                  <a:lin ang="54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oPub돋움체 Bold" pitchFamily="2" charset="-127"/>
                <a:ea typeface="KoPub돋움체 Bold" pitchFamily="2" charset="-127"/>
                <a:cs typeface="+mn-cs"/>
              </a:rPr>
              <a:t>2024</a:t>
            </a:r>
            <a:r>
              <a:rPr kumimoji="1" lang="ko-KR" altLang="en-US" sz="3100" b="1" i="0" u="none" strike="noStrike" kern="1200" cap="none" spc="-150" normalizeH="0" baseline="0" noProof="0" dirty="0">
                <a:ln>
                  <a:noFill/>
                </a:ln>
                <a:gradFill flip="none" rotWithShape="1">
                  <a:gsLst>
                    <a:gs pos="47910">
                      <a:prstClr val="white">
                        <a:lumMod val="85000"/>
                      </a:prstClr>
                    </a:gs>
                    <a:gs pos="23000">
                      <a:prstClr val="white"/>
                    </a:gs>
                    <a:gs pos="49000">
                      <a:prstClr val="white"/>
                    </a:gs>
                  </a:gsLst>
                  <a:lin ang="54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oPub돋움체 Bold" pitchFamily="2" charset="-127"/>
                <a:ea typeface="KoPub돋움체 Bold" pitchFamily="2" charset="-127"/>
                <a:cs typeface="+mn-cs"/>
              </a:rPr>
              <a:t>년도 </a:t>
            </a:r>
            <a:r>
              <a:rPr lang="en-US" altLang="ko-KR" sz="3100" b="1" spc="-150" dirty="0">
                <a:gradFill flip="none" rotWithShape="1">
                  <a:gsLst>
                    <a:gs pos="47910">
                      <a:prstClr val="white">
                        <a:lumMod val="85000"/>
                      </a:prstClr>
                    </a:gs>
                    <a:gs pos="23000">
                      <a:prstClr val="white"/>
                    </a:gs>
                    <a:gs pos="49000">
                      <a:prstClr val="white"/>
                    </a:gs>
                  </a:gsLst>
                  <a:lin ang="54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Bold" pitchFamily="2" charset="-127"/>
                <a:ea typeface="KoPub돋움체 Bold" pitchFamily="2" charset="-127"/>
              </a:rPr>
              <a:t>1</a:t>
            </a:r>
            <a:r>
              <a:rPr kumimoji="1" lang="ko-KR" altLang="en-US" sz="3100" b="1" i="0" u="none" strike="noStrike" kern="1200" cap="none" spc="-150" normalizeH="0" baseline="0" noProof="0" dirty="0">
                <a:ln>
                  <a:noFill/>
                </a:ln>
                <a:gradFill flip="none" rotWithShape="1">
                  <a:gsLst>
                    <a:gs pos="47910">
                      <a:prstClr val="white">
                        <a:lumMod val="85000"/>
                      </a:prstClr>
                    </a:gs>
                    <a:gs pos="23000">
                      <a:prstClr val="white"/>
                    </a:gs>
                    <a:gs pos="49000">
                      <a:prstClr val="white"/>
                    </a:gs>
                  </a:gsLst>
                  <a:lin ang="54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oPub돋움체 Bold" pitchFamily="2" charset="-127"/>
                <a:ea typeface="KoPub돋움체 Bold" pitchFamily="2" charset="-127"/>
                <a:cs typeface="+mn-cs"/>
              </a:rPr>
              <a:t>학기</a:t>
            </a:r>
            <a:endParaRPr kumimoji="1" lang="en-US" altLang="ko-KR" sz="3100" b="1" i="0" u="none" strike="noStrike" kern="1200" cap="none" spc="-150" normalizeH="0" baseline="0" noProof="0" dirty="0">
              <a:ln>
                <a:noFill/>
              </a:ln>
              <a:gradFill flip="none" rotWithShape="1">
                <a:gsLst>
                  <a:gs pos="47910">
                    <a:prstClr val="white">
                      <a:lumMod val="85000"/>
                    </a:prstClr>
                  </a:gs>
                  <a:gs pos="23000">
                    <a:prstClr val="white"/>
                  </a:gs>
                  <a:gs pos="49000">
                    <a:prstClr val="white"/>
                  </a:gs>
                </a:gsLst>
                <a:lin ang="54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KoPub돋움체 Bold" pitchFamily="2" charset="-127"/>
              <a:ea typeface="KoPub돋움체 Bold" pitchFamily="2" charset="-127"/>
              <a:cs typeface="+mn-cs"/>
            </a:endParaRPr>
          </a:p>
          <a:p>
            <a:pPr marL="0" marR="0" lvl="0" indent="0" algn="l" defTabSz="914400" rtl="0" eaLnBrk="1" fontAlgn="base" latinLnBrk="1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100" b="1" spc="-150" dirty="0">
                <a:gradFill flip="none" rotWithShape="1">
                  <a:gsLst>
                    <a:gs pos="47910">
                      <a:prstClr val="white">
                        <a:lumMod val="85000"/>
                      </a:prstClr>
                    </a:gs>
                    <a:gs pos="23000">
                      <a:prstClr val="white"/>
                    </a:gs>
                    <a:gs pos="49000">
                      <a:prstClr val="white"/>
                    </a:gs>
                  </a:gsLst>
                  <a:lin ang="54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Bold" pitchFamily="2" charset="-127"/>
                <a:ea typeface="KoPub돋움체 Bold" pitchFamily="2" charset="-127"/>
              </a:rPr>
              <a:t>인공지능</a:t>
            </a:r>
            <a:endParaRPr kumimoji="1" lang="en-US" altLang="ko-KR" sz="3100" b="1" i="0" u="none" strike="noStrike" kern="1200" cap="none" spc="-150" normalizeH="0" baseline="0" noProof="0" dirty="0">
              <a:ln>
                <a:noFill/>
              </a:ln>
              <a:gradFill flip="none" rotWithShape="1">
                <a:gsLst>
                  <a:gs pos="47910">
                    <a:prstClr val="white">
                      <a:lumMod val="85000"/>
                    </a:prstClr>
                  </a:gs>
                  <a:gs pos="23000">
                    <a:prstClr val="white"/>
                  </a:gs>
                  <a:gs pos="49000">
                    <a:prstClr val="white"/>
                  </a:gs>
                </a:gsLst>
                <a:lin ang="54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KoPub돋움체 Bold" pitchFamily="2" charset="-127"/>
              <a:ea typeface="KoPub돋움체 Bold" pitchFamily="2" charset="-127"/>
              <a:cs typeface="+mn-cs"/>
            </a:endParaRPr>
          </a:p>
          <a:p>
            <a:pPr marL="0" marR="0" lvl="0" indent="0" algn="l" defTabSz="914400" rtl="0" eaLnBrk="1" fontAlgn="base" latinLnBrk="1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 b="1" spc="-150" dirty="0">
                <a:gradFill flip="none" rotWithShape="1">
                  <a:gsLst>
                    <a:gs pos="47910">
                      <a:prstClr val="white">
                        <a:lumMod val="85000"/>
                      </a:prstClr>
                    </a:gs>
                    <a:gs pos="23000">
                      <a:prstClr val="white"/>
                    </a:gs>
                    <a:gs pos="49000">
                      <a:prstClr val="white"/>
                    </a:gs>
                  </a:gsLst>
                  <a:lin ang="54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Bold" pitchFamily="2" charset="-127"/>
                <a:ea typeface="KoPub돋움체 Bold" pitchFamily="2" charset="-127"/>
              </a:rPr>
              <a:t>Artificial Intelligence</a:t>
            </a:r>
            <a:endParaRPr kumimoji="1" lang="ko-KR" altLang="en-US" sz="3200" b="1" i="0" u="none" strike="noStrike" kern="1200" cap="none" spc="-150" normalizeH="0" baseline="0" noProof="0" dirty="0">
              <a:ln>
                <a:noFill/>
              </a:ln>
              <a:gradFill flip="none" rotWithShape="1">
                <a:gsLst>
                  <a:gs pos="47910">
                    <a:prstClr val="white">
                      <a:lumMod val="85000"/>
                    </a:prstClr>
                  </a:gs>
                  <a:gs pos="23000">
                    <a:prstClr val="white"/>
                  </a:gs>
                  <a:gs pos="49000">
                    <a:prstClr val="white"/>
                  </a:gs>
                </a:gsLst>
                <a:lin ang="54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KoPub돋움체 Bold" pitchFamily="2" charset="-127"/>
              <a:ea typeface="KoPub돋움체 Bold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676913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1834800-E070-401A-9581-E51835AC1A76}" type="slidenum">
              <a:rPr lang="en-US" altLang="ko-KR" smtClean="0"/>
              <a:pPr/>
              <a:t>9</a:t>
            </a:fld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Data</a:t>
            </a:r>
            <a:endParaRPr 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Dataset</a:t>
            </a:r>
            <a:endParaRPr lang="en-US" altLang="ko-KR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titanic.csv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C55987-008E-49DD-8070-D9B8FEDECA4F}"/>
              </a:ext>
            </a:extLst>
          </p:cNvPr>
          <p:cNvSpPr txBox="1"/>
          <p:nvPr/>
        </p:nvSpPr>
        <p:spPr>
          <a:xfrm>
            <a:off x="1418492" y="5445224"/>
            <a:ext cx="7046020" cy="1015663"/>
          </a:xfrm>
          <a:prstGeom prst="rect">
            <a:avLst/>
          </a:prstGeom>
          <a:solidFill>
            <a:srgbClr val="CCFFF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0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import pandas as </a:t>
            </a:r>
            <a:r>
              <a:rPr lang="en-US" altLang="ko-KR" sz="2000" i="1" dirty="0" err="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pd</a:t>
            </a:r>
            <a:endParaRPr lang="en-US" altLang="ko-KR" sz="2000" i="1" dirty="0">
              <a:latin typeface="Arial" panose="020B0604020202020204" pitchFamily="34" charset="0"/>
              <a:ea typeface="굴림" panose="020B0600000101010101" pitchFamily="50" charset="-127"/>
              <a:cs typeface="Arial" panose="020B0604020202020204" pitchFamily="34" charset="0"/>
            </a:endParaRPr>
          </a:p>
          <a:p>
            <a:endParaRPr lang="en-US" altLang="ko-KR" sz="2000" i="1" dirty="0">
              <a:latin typeface="Arial" panose="020B0604020202020204" pitchFamily="34" charset="0"/>
              <a:ea typeface="굴림" panose="020B0600000101010101" pitchFamily="50" charset="-127"/>
              <a:cs typeface="Arial" panose="020B0604020202020204" pitchFamily="34" charset="0"/>
            </a:endParaRPr>
          </a:p>
          <a:p>
            <a:r>
              <a:rPr lang="en-US" altLang="ko-KR" sz="2000" i="1" dirty="0" err="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titanic_df</a:t>
            </a:r>
            <a:r>
              <a:rPr lang="en-US" altLang="ko-KR" sz="20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 = </a:t>
            </a:r>
            <a:r>
              <a:rPr lang="en-US" altLang="ko-KR" sz="2000" i="1" dirty="0" err="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pd.read_csv</a:t>
            </a:r>
            <a:r>
              <a:rPr lang="en-US" altLang="ko-KR" sz="20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("D:/titanic.csv")</a:t>
            </a:r>
          </a:p>
        </p:txBody>
      </p:sp>
      <p:pic>
        <p:nvPicPr>
          <p:cNvPr id="1026" name="Picture 2" descr="Machine Learning with the Titanic Dataset | by Benedikt Droste | Towards  Data Scienc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7226" y="1772816"/>
            <a:ext cx="4968552" cy="27865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33351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1834800-E070-401A-9581-E51835AC1A76}" type="slidenum">
              <a:rPr lang="en-US" altLang="ko-KR" smtClean="0"/>
              <a:pPr/>
              <a:t>10</a:t>
            </a:fld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Data</a:t>
            </a:r>
            <a:endParaRPr 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info()</a:t>
            </a:r>
          </a:p>
          <a:p>
            <a:pPr lvl="1"/>
            <a:r>
              <a:rPr lang="en-US" altLang="ko-KR" dirty="0"/>
              <a:t>Provides essential details about your dataset</a:t>
            </a:r>
            <a:endParaRPr lang="en-US" dirty="0"/>
          </a:p>
          <a:p>
            <a:pPr lvl="2"/>
            <a:r>
              <a:rPr lang="en-US" altLang="ko-KR" sz="1800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titanic_df</a:t>
            </a:r>
            <a:r>
              <a:rPr lang="en-US" dirty="0"/>
              <a:t>.info()</a:t>
            </a:r>
          </a:p>
          <a:p>
            <a:pPr lvl="1"/>
            <a:endParaRPr lang="en-US" altLang="ko-KR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9F7BBA-5B71-4C96-8E6F-77DCE430B5A2}"/>
              </a:ext>
            </a:extLst>
          </p:cNvPr>
          <p:cNvSpPr txBox="1"/>
          <p:nvPr/>
        </p:nvSpPr>
        <p:spPr>
          <a:xfrm>
            <a:off x="1731397" y="2564904"/>
            <a:ext cx="6420210" cy="3754874"/>
          </a:xfrm>
          <a:prstGeom prst="rect">
            <a:avLst/>
          </a:prstGeom>
          <a:solidFill>
            <a:srgbClr val="CCCCF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&lt;class '</a:t>
            </a:r>
            <a:r>
              <a:rPr lang="en-US" altLang="ko-KR" sz="1400" i="1" dirty="0" err="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pandas.core.frame.DataFrame</a:t>
            </a:r>
            <a:r>
              <a:rPr lang="en-US" altLang="ko-KR" sz="14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'&gt;</a:t>
            </a:r>
          </a:p>
          <a:p>
            <a:r>
              <a:rPr lang="en-US" altLang="ko-KR" sz="1400" i="1" dirty="0" err="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RangeIndex</a:t>
            </a:r>
            <a:r>
              <a:rPr lang="en-US" altLang="ko-KR" sz="14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: 895 entries, 0 to 894</a:t>
            </a:r>
          </a:p>
          <a:p>
            <a:r>
              <a:rPr lang="en-US" altLang="ko-KR" sz="14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Data columns (total 12 columns):</a:t>
            </a:r>
          </a:p>
          <a:p>
            <a:r>
              <a:rPr lang="en-US" altLang="ko-KR" sz="1400" i="1" dirty="0" err="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PassengerId</a:t>
            </a:r>
            <a:r>
              <a:rPr lang="en-US" altLang="ko-KR" sz="14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    895 non-null int64</a:t>
            </a:r>
          </a:p>
          <a:p>
            <a:r>
              <a:rPr lang="en-US" altLang="ko-KR" sz="14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Survived       895 non-null int64</a:t>
            </a:r>
          </a:p>
          <a:p>
            <a:r>
              <a:rPr lang="en-US" altLang="ko-KR" sz="1400" i="1" dirty="0" err="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Pclass</a:t>
            </a:r>
            <a:r>
              <a:rPr lang="en-US" altLang="ko-KR" sz="14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         895 non-null int64</a:t>
            </a:r>
          </a:p>
          <a:p>
            <a:r>
              <a:rPr lang="en-US" altLang="ko-KR" sz="14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Name           895 non-null object</a:t>
            </a:r>
          </a:p>
          <a:p>
            <a:r>
              <a:rPr lang="en-US" altLang="ko-KR" sz="14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sex         895 non-null object</a:t>
            </a:r>
          </a:p>
          <a:p>
            <a:r>
              <a:rPr lang="en-US" altLang="ko-KR" sz="14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Age            718 non-null float64</a:t>
            </a:r>
          </a:p>
          <a:p>
            <a:r>
              <a:rPr lang="en-US" altLang="ko-KR" sz="1400" i="1" dirty="0" err="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SibSp</a:t>
            </a:r>
            <a:r>
              <a:rPr lang="en-US" altLang="ko-KR" sz="14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          895 non-null int64</a:t>
            </a:r>
          </a:p>
          <a:p>
            <a:r>
              <a:rPr lang="en-US" altLang="ko-KR" sz="14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Parch          895 non-null int64</a:t>
            </a:r>
          </a:p>
          <a:p>
            <a:r>
              <a:rPr lang="en-US" altLang="ko-KR" sz="14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Ticket         895 non-null object</a:t>
            </a:r>
          </a:p>
          <a:p>
            <a:r>
              <a:rPr lang="en-US" altLang="ko-KR" sz="14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Fare           884 non-null float64</a:t>
            </a:r>
          </a:p>
          <a:p>
            <a:r>
              <a:rPr lang="en-US" altLang="ko-KR" sz="14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Cabin          204 non-null object</a:t>
            </a:r>
          </a:p>
          <a:p>
            <a:r>
              <a:rPr lang="en-US" altLang="ko-KR" sz="14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Embarked       893 non-null object</a:t>
            </a:r>
          </a:p>
          <a:p>
            <a:r>
              <a:rPr lang="en-US" altLang="ko-KR" sz="1400" i="1" dirty="0" err="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dtypes</a:t>
            </a:r>
            <a:r>
              <a:rPr lang="en-US" altLang="ko-KR" sz="14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: float64(2), int64(5), object(5)</a:t>
            </a:r>
          </a:p>
          <a:p>
            <a:r>
              <a:rPr lang="en-US" altLang="ko-KR" sz="14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memory usage: 66.5+ KB</a:t>
            </a:r>
          </a:p>
        </p:txBody>
      </p:sp>
    </p:spTree>
    <p:extLst>
      <p:ext uri="{BB962C8B-B14F-4D97-AF65-F5344CB8AC3E}">
        <p14:creationId xmlns:p14="http://schemas.microsoft.com/office/powerpoint/2010/main" val="2795650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Seaborn</a:t>
            </a:r>
            <a:r>
              <a:rPr lang="en-US" dirty="0"/>
              <a:t> Charts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38652054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1834800-E070-401A-9581-E51835AC1A76}" type="slidenum">
              <a:rPr lang="en-US" altLang="ko-KR" smtClean="0"/>
              <a:pPr/>
              <a:t>12</a:t>
            </a:fld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Count Plot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/>
              <a:t>countplot</a:t>
            </a:r>
            <a:r>
              <a:rPr lang="en-US" dirty="0"/>
              <a:t>() </a:t>
            </a:r>
          </a:p>
          <a:p>
            <a:pPr lvl="1"/>
            <a:r>
              <a:rPr lang="en-US" altLang="en-US" b="0" dirty="0"/>
              <a:t>Show the counts of observations in </a:t>
            </a:r>
            <a:r>
              <a:rPr lang="en-US" altLang="en-US" b="0"/>
              <a:t>each category </a:t>
            </a:r>
            <a:r>
              <a:rPr lang="en-US" altLang="en-US" b="0" dirty="0"/>
              <a:t>using bars</a:t>
            </a:r>
          </a:p>
          <a:p>
            <a:pPr lvl="2"/>
            <a:r>
              <a:rPr lang="en-US" dirty="0"/>
              <a:t>data – dataset for plotting</a:t>
            </a:r>
          </a:p>
          <a:p>
            <a:pPr lvl="2"/>
            <a:r>
              <a:rPr lang="en-US" dirty="0"/>
              <a:t>x, y – inputs for plotting data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C55987-008E-49DD-8070-D9B8FEDECA4F}"/>
              </a:ext>
            </a:extLst>
          </p:cNvPr>
          <p:cNvSpPr txBox="1"/>
          <p:nvPr/>
        </p:nvSpPr>
        <p:spPr>
          <a:xfrm>
            <a:off x="1701502" y="3068960"/>
            <a:ext cx="6480000" cy="3170099"/>
          </a:xfrm>
          <a:prstGeom prst="rect">
            <a:avLst/>
          </a:prstGeom>
          <a:solidFill>
            <a:srgbClr val="CCFFF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0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#importing library</a:t>
            </a:r>
          </a:p>
          <a:p>
            <a:r>
              <a:rPr lang="en-US" altLang="ko-KR" sz="20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import </a:t>
            </a:r>
            <a:r>
              <a:rPr lang="en-US" altLang="ko-KR" sz="2000" i="1" dirty="0" err="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seaborn</a:t>
            </a:r>
            <a:r>
              <a:rPr lang="en-US" altLang="ko-KR" sz="20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 as </a:t>
            </a:r>
            <a:r>
              <a:rPr lang="en-US" altLang="ko-KR" sz="2000" i="1" dirty="0" err="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sns</a:t>
            </a:r>
            <a:endParaRPr lang="en-US" altLang="ko-KR" sz="2000" i="1" dirty="0">
              <a:latin typeface="Arial" panose="020B0604020202020204" pitchFamily="34" charset="0"/>
              <a:ea typeface="굴림" panose="020B0600000101010101" pitchFamily="50" charset="-127"/>
              <a:cs typeface="Arial" panose="020B0604020202020204" pitchFamily="34" charset="0"/>
            </a:endParaRPr>
          </a:p>
          <a:p>
            <a:r>
              <a:rPr lang="en-US" altLang="ko-KR" sz="20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import </a:t>
            </a:r>
            <a:r>
              <a:rPr lang="en-US" altLang="ko-KR" sz="2000" i="1" dirty="0" err="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matplotlib.pyplot</a:t>
            </a:r>
            <a:r>
              <a:rPr lang="en-US" altLang="ko-KR" sz="20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 as </a:t>
            </a:r>
            <a:r>
              <a:rPr lang="en-US" altLang="ko-KR" sz="2000" i="1" dirty="0" err="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plt</a:t>
            </a:r>
            <a:endParaRPr lang="en-US" altLang="ko-KR" sz="2000" i="1" dirty="0">
              <a:latin typeface="Arial" panose="020B0604020202020204" pitchFamily="34" charset="0"/>
              <a:ea typeface="굴림" panose="020B0600000101010101" pitchFamily="50" charset="-127"/>
              <a:cs typeface="Arial" panose="020B0604020202020204" pitchFamily="34" charset="0"/>
            </a:endParaRPr>
          </a:p>
          <a:p>
            <a:endParaRPr lang="en-US" altLang="ko-KR" sz="2000" i="1" dirty="0">
              <a:latin typeface="Arial" panose="020B0604020202020204" pitchFamily="34" charset="0"/>
              <a:ea typeface="굴림" panose="020B0600000101010101" pitchFamily="50" charset="-127"/>
              <a:cs typeface="Arial" panose="020B0604020202020204" pitchFamily="34" charset="0"/>
            </a:endParaRPr>
          </a:p>
          <a:p>
            <a:r>
              <a:rPr lang="en-US" altLang="ko-KR" sz="20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#importing dataset</a:t>
            </a:r>
          </a:p>
          <a:p>
            <a:r>
              <a:rPr lang="en-US" altLang="ko-KR" sz="20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titanic = </a:t>
            </a:r>
            <a:r>
              <a:rPr lang="en-US" altLang="ko-KR" sz="2000" i="1" dirty="0" err="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sns.load_dataset</a:t>
            </a:r>
            <a:r>
              <a:rPr lang="en-US" altLang="ko-KR" sz="20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("titanic")</a:t>
            </a:r>
          </a:p>
          <a:p>
            <a:endParaRPr lang="en-US" altLang="ko-KR" sz="2000" i="1" dirty="0">
              <a:latin typeface="Arial" panose="020B0604020202020204" pitchFamily="34" charset="0"/>
              <a:ea typeface="굴림" panose="020B0600000101010101" pitchFamily="50" charset="-127"/>
              <a:cs typeface="Arial" panose="020B0604020202020204" pitchFamily="34" charset="0"/>
            </a:endParaRPr>
          </a:p>
          <a:p>
            <a:r>
              <a:rPr lang="en-US" altLang="ko-KR" sz="20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#plotting chart</a:t>
            </a:r>
          </a:p>
          <a:p>
            <a:r>
              <a:rPr lang="en-US" altLang="ko-KR" sz="2000" i="1" dirty="0" err="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sns.countplot</a:t>
            </a:r>
            <a:r>
              <a:rPr lang="en-US" altLang="ko-KR" sz="20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(x=‘sex', data=titanic)</a:t>
            </a:r>
          </a:p>
          <a:p>
            <a:r>
              <a:rPr lang="en-US" altLang="ko-KR" sz="2000" i="1" dirty="0" err="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plt.show</a:t>
            </a:r>
            <a:r>
              <a:rPr lang="en-US" altLang="ko-KR" sz="20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()</a:t>
            </a:r>
            <a:endParaRPr lang="ko-KR" altLang="en-US" sz="2000" i="1" dirty="0">
              <a:latin typeface="Arial" panose="020B0604020202020204" pitchFamily="34" charset="0"/>
              <a:ea typeface="굴림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3201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1834800-E070-401A-9581-E51835AC1A76}" type="slidenum">
              <a:rPr lang="en-US" altLang="ko-KR" smtClean="0"/>
              <a:pPr/>
              <a:t>13</a:t>
            </a:fld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Count Plot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/>
              <a:t>countplot</a:t>
            </a:r>
            <a:r>
              <a:rPr lang="en-US" dirty="0"/>
              <a:t>() </a:t>
            </a:r>
          </a:p>
          <a:p>
            <a:pPr lvl="1"/>
            <a:r>
              <a:rPr lang="en-US" altLang="en-US"/>
              <a:t>Show the counts of observations in each category using bars</a:t>
            </a:r>
          </a:p>
          <a:p>
            <a:pPr lvl="2"/>
            <a:r>
              <a:rPr lang="en-US"/>
              <a:t>data </a:t>
            </a:r>
            <a:r>
              <a:rPr lang="en-US" dirty="0"/>
              <a:t>– dataset for plotting</a:t>
            </a:r>
          </a:p>
          <a:p>
            <a:pPr lvl="2"/>
            <a:r>
              <a:rPr lang="en-US" dirty="0"/>
              <a:t>x, y – inputs for plotting data</a:t>
            </a:r>
          </a:p>
          <a:p>
            <a:endParaRPr 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421B9BA-29A6-4416-B2C5-A2B18C3198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0792" y="3284984"/>
            <a:ext cx="3937248" cy="2605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2535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1834800-E070-401A-9581-E51835AC1A76}" type="slidenum">
              <a:rPr lang="en-US" altLang="ko-KR" smtClean="0"/>
              <a:pPr/>
              <a:t>14</a:t>
            </a:fld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Count Plot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/>
              <a:t>countplot</a:t>
            </a:r>
            <a:r>
              <a:rPr lang="en-US" dirty="0"/>
              <a:t>() </a:t>
            </a:r>
          </a:p>
          <a:p>
            <a:pPr lvl="1"/>
            <a:r>
              <a:rPr lang="en-US" altLang="en-US" dirty="0"/>
              <a:t>hue - visualize the data of different categories in one plot</a:t>
            </a:r>
          </a:p>
          <a:p>
            <a:pPr lvl="1"/>
            <a:r>
              <a:rPr lang="en-US" dirty="0"/>
              <a:t>palette - colors to use for the different levels of the hue variable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C55987-008E-49DD-8070-D9B8FEDECA4F}"/>
              </a:ext>
            </a:extLst>
          </p:cNvPr>
          <p:cNvSpPr txBox="1"/>
          <p:nvPr/>
        </p:nvSpPr>
        <p:spPr>
          <a:xfrm>
            <a:off x="1701502" y="2780928"/>
            <a:ext cx="6480000" cy="3693319"/>
          </a:xfrm>
          <a:prstGeom prst="rect">
            <a:avLst/>
          </a:prstGeom>
          <a:solidFill>
            <a:srgbClr val="CCFFF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8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#importing library</a:t>
            </a:r>
          </a:p>
          <a:p>
            <a:r>
              <a:rPr lang="en-US" altLang="ko-KR" sz="18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import </a:t>
            </a:r>
            <a:r>
              <a:rPr lang="en-US" altLang="ko-KR" sz="1800" i="1" dirty="0" err="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seaborn</a:t>
            </a:r>
            <a:r>
              <a:rPr lang="en-US" altLang="ko-KR" sz="18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 as </a:t>
            </a:r>
            <a:r>
              <a:rPr lang="en-US" altLang="ko-KR" sz="1800" i="1" dirty="0" err="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sns</a:t>
            </a:r>
            <a:endParaRPr lang="en-US" altLang="ko-KR" sz="1800" i="1" dirty="0">
              <a:latin typeface="Arial" panose="020B0604020202020204" pitchFamily="34" charset="0"/>
              <a:ea typeface="굴림" panose="020B0600000101010101" pitchFamily="50" charset="-127"/>
              <a:cs typeface="Arial" panose="020B0604020202020204" pitchFamily="34" charset="0"/>
            </a:endParaRPr>
          </a:p>
          <a:p>
            <a:r>
              <a:rPr lang="en-US" altLang="ko-KR" sz="18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import </a:t>
            </a:r>
            <a:r>
              <a:rPr lang="en-US" altLang="ko-KR" sz="1800" i="1" dirty="0" err="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matplotlib.pyplot</a:t>
            </a:r>
            <a:r>
              <a:rPr lang="en-US" altLang="ko-KR" sz="18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 as </a:t>
            </a:r>
            <a:r>
              <a:rPr lang="en-US" altLang="ko-KR" sz="1800" i="1" dirty="0" err="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plt</a:t>
            </a:r>
            <a:endParaRPr lang="en-US" altLang="ko-KR" sz="1800" i="1" dirty="0">
              <a:latin typeface="Arial" panose="020B0604020202020204" pitchFamily="34" charset="0"/>
              <a:ea typeface="굴림" panose="020B0600000101010101" pitchFamily="50" charset="-127"/>
              <a:cs typeface="Arial" panose="020B0604020202020204" pitchFamily="34" charset="0"/>
            </a:endParaRPr>
          </a:p>
          <a:p>
            <a:endParaRPr lang="en-US" altLang="ko-KR" sz="1800" i="1" dirty="0">
              <a:latin typeface="Arial" panose="020B0604020202020204" pitchFamily="34" charset="0"/>
              <a:ea typeface="굴림" panose="020B0600000101010101" pitchFamily="50" charset="-127"/>
              <a:cs typeface="Arial" panose="020B0604020202020204" pitchFamily="34" charset="0"/>
            </a:endParaRPr>
          </a:p>
          <a:p>
            <a:r>
              <a:rPr lang="en-US" altLang="ko-KR" sz="18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#importing dataset</a:t>
            </a:r>
          </a:p>
          <a:p>
            <a:r>
              <a:rPr lang="en-US" altLang="ko-KR" sz="18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titanic = </a:t>
            </a:r>
            <a:r>
              <a:rPr lang="en-US" altLang="ko-KR" sz="1800" i="1" dirty="0" err="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sns.load_dataset</a:t>
            </a:r>
            <a:r>
              <a:rPr lang="en-US" altLang="ko-KR" sz="18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("titanic")</a:t>
            </a:r>
          </a:p>
          <a:p>
            <a:endParaRPr lang="en-US" altLang="ko-KR" sz="1800" i="1" dirty="0">
              <a:latin typeface="Arial" panose="020B0604020202020204" pitchFamily="34" charset="0"/>
              <a:ea typeface="굴림" panose="020B0600000101010101" pitchFamily="50" charset="-127"/>
              <a:cs typeface="Arial" panose="020B0604020202020204" pitchFamily="34" charset="0"/>
            </a:endParaRPr>
          </a:p>
          <a:p>
            <a:r>
              <a:rPr lang="en-US" altLang="ko-KR" sz="18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#plotting chart</a:t>
            </a:r>
          </a:p>
          <a:p>
            <a:r>
              <a:rPr lang="en-US" altLang="ko-KR" sz="1800" i="1" dirty="0" err="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sns.countplot</a:t>
            </a:r>
            <a:r>
              <a:rPr lang="en-US" altLang="ko-KR" sz="18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(x=‘sex', </a:t>
            </a:r>
          </a:p>
          <a:p>
            <a:r>
              <a:rPr lang="en-US" altLang="ko-KR" sz="18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	data=titanic, </a:t>
            </a:r>
          </a:p>
          <a:p>
            <a:r>
              <a:rPr lang="en-US" altLang="ko-KR" sz="18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	hue="</a:t>
            </a:r>
            <a:r>
              <a:rPr lang="en-US" altLang="ko-KR" sz="1800" i="1" dirty="0" err="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embark_town</a:t>
            </a:r>
            <a:r>
              <a:rPr lang="en-US" altLang="ko-KR" sz="18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", </a:t>
            </a:r>
          </a:p>
          <a:p>
            <a:r>
              <a:rPr lang="en-US" altLang="ko-KR" sz="18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	palette=“Blues")</a:t>
            </a:r>
          </a:p>
          <a:p>
            <a:r>
              <a:rPr lang="en-US" altLang="ko-KR" sz="1800" i="1" dirty="0" err="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plt.show</a:t>
            </a:r>
            <a:r>
              <a:rPr lang="en-US" altLang="ko-KR" sz="18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()</a:t>
            </a:r>
            <a:endParaRPr lang="ko-KR" altLang="en-US" sz="1800" i="1" dirty="0">
              <a:latin typeface="Arial" panose="020B0604020202020204" pitchFamily="34" charset="0"/>
              <a:ea typeface="굴림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18994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1834800-E070-401A-9581-E51835AC1A76}" type="slidenum">
              <a:rPr lang="en-US" altLang="ko-KR" smtClean="0"/>
              <a:pPr/>
              <a:t>15</a:t>
            </a:fld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Count Plot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/>
              <a:t>Seaborn</a:t>
            </a:r>
            <a:r>
              <a:rPr lang="en-US" dirty="0"/>
              <a:t> palette colors</a:t>
            </a:r>
          </a:p>
        </p:txBody>
      </p:sp>
      <p:pic>
        <p:nvPicPr>
          <p:cNvPr id="11266" name="Picture 2" descr="Seaborn Styling, Part 2: Color | Codecadem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3592" y="2060848"/>
            <a:ext cx="6915820" cy="42894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9606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1834800-E070-401A-9581-E51835AC1A76}" type="slidenum">
              <a:rPr lang="en-US" altLang="ko-KR" smtClean="0"/>
              <a:pPr/>
              <a:t>16</a:t>
            </a:fld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Count Plot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/>
              <a:t>countplot</a:t>
            </a:r>
            <a:r>
              <a:rPr lang="en-US" dirty="0"/>
              <a:t>() </a:t>
            </a:r>
          </a:p>
          <a:p>
            <a:pPr lvl="1"/>
            <a:r>
              <a:rPr lang="en-US" altLang="en-US" dirty="0"/>
              <a:t>hue - visualize the data of different categories in one plot</a:t>
            </a:r>
          </a:p>
          <a:p>
            <a:pPr lvl="1"/>
            <a:r>
              <a:rPr lang="en-US" dirty="0"/>
              <a:t>palette - colors to use for the different levels of the hue variable</a:t>
            </a:r>
          </a:p>
          <a:p>
            <a:endParaRPr 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7865" y="2932485"/>
            <a:ext cx="5247273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9089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1834800-E070-401A-9581-E51835AC1A76}" type="slidenum">
              <a:rPr lang="en-US" altLang="ko-KR" smtClean="0"/>
              <a:pPr/>
              <a:t>17</a:t>
            </a:fld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Count Plot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/>
              <a:t>countplot</a:t>
            </a:r>
            <a:r>
              <a:rPr lang="en-US" dirty="0"/>
              <a:t>() </a:t>
            </a:r>
          </a:p>
          <a:p>
            <a:pPr lvl="1"/>
            <a:r>
              <a:rPr lang="en-US" dirty="0"/>
              <a:t>You can add options like title, label names and legend location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C55987-008E-49DD-8070-D9B8FEDECA4F}"/>
              </a:ext>
            </a:extLst>
          </p:cNvPr>
          <p:cNvSpPr txBox="1"/>
          <p:nvPr/>
        </p:nvSpPr>
        <p:spPr>
          <a:xfrm>
            <a:off x="909054" y="2348880"/>
            <a:ext cx="8064896" cy="3970318"/>
          </a:xfrm>
          <a:prstGeom prst="rect">
            <a:avLst/>
          </a:prstGeom>
          <a:solidFill>
            <a:srgbClr val="CCFFF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8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#importing library</a:t>
            </a:r>
          </a:p>
          <a:p>
            <a:r>
              <a:rPr lang="en-US" altLang="ko-KR" sz="18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import </a:t>
            </a:r>
            <a:r>
              <a:rPr lang="en-US" altLang="ko-KR" sz="1800" i="1" dirty="0" err="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seaborn</a:t>
            </a:r>
            <a:r>
              <a:rPr lang="en-US" altLang="ko-KR" sz="18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 as </a:t>
            </a:r>
            <a:r>
              <a:rPr lang="en-US" altLang="ko-KR" sz="1800" i="1" dirty="0" err="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sns</a:t>
            </a:r>
            <a:endParaRPr lang="en-US" altLang="ko-KR" sz="1800" i="1" dirty="0">
              <a:latin typeface="Arial" panose="020B0604020202020204" pitchFamily="34" charset="0"/>
              <a:ea typeface="굴림" panose="020B0600000101010101" pitchFamily="50" charset="-127"/>
              <a:cs typeface="Arial" panose="020B0604020202020204" pitchFamily="34" charset="0"/>
            </a:endParaRPr>
          </a:p>
          <a:p>
            <a:r>
              <a:rPr lang="en-US" altLang="ko-KR" sz="18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import </a:t>
            </a:r>
            <a:r>
              <a:rPr lang="en-US" altLang="ko-KR" sz="1800" i="1" dirty="0" err="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matplotlib.pyplot</a:t>
            </a:r>
            <a:r>
              <a:rPr lang="en-US" altLang="ko-KR" sz="18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 as </a:t>
            </a:r>
            <a:r>
              <a:rPr lang="en-US" altLang="ko-KR" sz="1800" i="1" dirty="0" err="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plt</a:t>
            </a:r>
            <a:endParaRPr lang="en-US" altLang="ko-KR" sz="1800" i="1" dirty="0">
              <a:latin typeface="Arial" panose="020B0604020202020204" pitchFamily="34" charset="0"/>
              <a:ea typeface="굴림" panose="020B0600000101010101" pitchFamily="50" charset="-127"/>
              <a:cs typeface="Arial" panose="020B0604020202020204" pitchFamily="34" charset="0"/>
            </a:endParaRPr>
          </a:p>
          <a:p>
            <a:endParaRPr lang="en-US" altLang="ko-KR" sz="1800" i="1" dirty="0">
              <a:latin typeface="Arial" panose="020B0604020202020204" pitchFamily="34" charset="0"/>
              <a:ea typeface="굴림" panose="020B0600000101010101" pitchFamily="50" charset="-127"/>
              <a:cs typeface="Arial" panose="020B0604020202020204" pitchFamily="34" charset="0"/>
            </a:endParaRPr>
          </a:p>
          <a:p>
            <a:r>
              <a:rPr lang="en-US" altLang="ko-KR" sz="18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#importing dataset</a:t>
            </a:r>
          </a:p>
          <a:p>
            <a:r>
              <a:rPr lang="en-US" altLang="ko-KR" sz="18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titanic = </a:t>
            </a:r>
            <a:r>
              <a:rPr lang="en-US" altLang="ko-KR" sz="1800" i="1" dirty="0" err="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sns.load_dataset</a:t>
            </a:r>
            <a:r>
              <a:rPr lang="en-US" altLang="ko-KR" sz="18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("titanic")</a:t>
            </a:r>
          </a:p>
          <a:p>
            <a:endParaRPr lang="en-US" altLang="ko-KR" sz="1800" i="1" dirty="0">
              <a:latin typeface="Arial" panose="020B0604020202020204" pitchFamily="34" charset="0"/>
              <a:ea typeface="굴림" panose="020B0600000101010101" pitchFamily="50" charset="-127"/>
              <a:cs typeface="Arial" panose="020B0604020202020204" pitchFamily="34" charset="0"/>
            </a:endParaRPr>
          </a:p>
          <a:p>
            <a:r>
              <a:rPr lang="en-US" altLang="ko-KR" sz="18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#plotting chart</a:t>
            </a:r>
          </a:p>
          <a:p>
            <a:r>
              <a:rPr lang="en-US" altLang="ko-KR" sz="1800" i="1" dirty="0" err="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sns.countplot</a:t>
            </a:r>
            <a:r>
              <a:rPr lang="en-US" altLang="ko-KR" sz="18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(x='</a:t>
            </a:r>
            <a:r>
              <a:rPr lang="en-US" altLang="ko-KR" sz="1800" i="1" dirty="0" err="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pclass</a:t>
            </a:r>
            <a:r>
              <a:rPr lang="en-US" altLang="ko-KR" sz="18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', data=titanic, hue='survived', palette="</a:t>
            </a:r>
            <a:r>
              <a:rPr lang="en-US" altLang="ko-KR" sz="1800" i="1" dirty="0" err="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husl</a:t>
            </a:r>
            <a:r>
              <a:rPr lang="en-US" altLang="ko-KR" sz="18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")</a:t>
            </a:r>
          </a:p>
          <a:p>
            <a:r>
              <a:rPr lang="en-US" altLang="ko-KR" sz="1800" i="1" dirty="0" err="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plt.title</a:t>
            </a:r>
            <a:r>
              <a:rPr lang="en-US" altLang="ko-KR" sz="18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("Survived by </a:t>
            </a:r>
            <a:r>
              <a:rPr lang="en-US" altLang="ko-KR" sz="1800" i="1" dirty="0" err="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Passanger</a:t>
            </a:r>
            <a:r>
              <a:rPr lang="en-US" altLang="ko-KR" sz="18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 Class")</a:t>
            </a:r>
          </a:p>
          <a:p>
            <a:r>
              <a:rPr lang="en-US" altLang="ko-KR" sz="1800" i="1" dirty="0" err="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plt.xlabel</a:t>
            </a:r>
            <a:r>
              <a:rPr lang="en-US" altLang="ko-KR" sz="18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("Passenger Classes")</a:t>
            </a:r>
          </a:p>
          <a:p>
            <a:r>
              <a:rPr lang="en-US" altLang="ko-KR" sz="1800" i="1" dirty="0" err="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plt.ylabel</a:t>
            </a:r>
            <a:r>
              <a:rPr lang="en-US" altLang="ko-KR" sz="18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("Number of Passengers")</a:t>
            </a:r>
          </a:p>
          <a:p>
            <a:r>
              <a:rPr lang="en-US" altLang="ko-KR" sz="1800" i="1" dirty="0" err="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plt.legend</a:t>
            </a:r>
            <a:r>
              <a:rPr lang="en-US" altLang="ko-KR" sz="18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(</a:t>
            </a:r>
            <a:r>
              <a:rPr lang="en-US" altLang="ko-KR" sz="1800" i="1" dirty="0" err="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loc</a:t>
            </a:r>
            <a:r>
              <a:rPr lang="en-US" altLang="ko-KR" sz="18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='best')</a:t>
            </a:r>
          </a:p>
          <a:p>
            <a:r>
              <a:rPr lang="en-US" altLang="ko-KR" sz="1800" i="1" dirty="0" err="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plt.show</a:t>
            </a:r>
            <a:r>
              <a:rPr lang="en-US" altLang="ko-KR" sz="18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()</a:t>
            </a:r>
            <a:endParaRPr lang="ko-KR" altLang="en-US" sz="1800" i="1" dirty="0">
              <a:latin typeface="Arial" panose="020B0604020202020204" pitchFamily="34" charset="0"/>
              <a:ea typeface="굴림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50EA0C-D6E0-4F30-A0FF-42A6EA457CF8}"/>
              </a:ext>
            </a:extLst>
          </p:cNvPr>
          <p:cNvSpPr txBox="1"/>
          <p:nvPr/>
        </p:nvSpPr>
        <p:spPr>
          <a:xfrm>
            <a:off x="1972740" y="6422474"/>
            <a:ext cx="59375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rgbClr val="FF0000"/>
                </a:solidFill>
              </a:rPr>
              <a:t>Palette</a:t>
            </a:r>
            <a:r>
              <a:rPr lang="ko-KR" altLang="en-US" sz="1800">
                <a:solidFill>
                  <a:srgbClr val="FF0000"/>
                </a:solidFill>
              </a:rPr>
              <a:t>의 속성값을 </a:t>
            </a:r>
            <a:r>
              <a:rPr lang="en-US" altLang="ko-KR" sz="1800">
                <a:solidFill>
                  <a:srgbClr val="FF0000"/>
                </a:solidFill>
              </a:rPr>
              <a:t>15</a:t>
            </a:r>
            <a:r>
              <a:rPr lang="ko-KR" altLang="en-US" sz="1800">
                <a:solidFill>
                  <a:srgbClr val="FF0000"/>
                </a:solidFill>
              </a:rPr>
              <a:t>페이지에 있는 값으로 변경해보자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6C0E6B2A-08DC-4564-AEFB-FAE906593E90}"/>
              </a:ext>
            </a:extLst>
          </p:cNvPr>
          <p:cNvCxnSpPr/>
          <p:nvPr/>
        </p:nvCxnSpPr>
        <p:spPr bwMode="auto">
          <a:xfrm>
            <a:off x="2432720" y="4869160"/>
            <a:ext cx="936104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76EEFB0-058F-453A-99D6-027CC1C628EE}"/>
              </a:ext>
            </a:extLst>
          </p:cNvPr>
          <p:cNvCxnSpPr>
            <a:cxnSpLocks/>
          </p:cNvCxnSpPr>
          <p:nvPr/>
        </p:nvCxnSpPr>
        <p:spPr bwMode="auto">
          <a:xfrm>
            <a:off x="4880992" y="4869160"/>
            <a:ext cx="1296144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5731A44-DCD7-43E7-8482-7ACD78347A4E}"/>
              </a:ext>
            </a:extLst>
          </p:cNvPr>
          <p:cNvSpPr txBox="1"/>
          <p:nvPr/>
        </p:nvSpPr>
        <p:spPr>
          <a:xfrm>
            <a:off x="2460504" y="4254257"/>
            <a:ext cx="7458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rgbClr val="FF0000"/>
                </a:solidFill>
              </a:rPr>
              <a:t>x</a:t>
            </a:r>
            <a:r>
              <a:rPr lang="ko-KR" altLang="en-US" sz="1800">
                <a:solidFill>
                  <a:srgbClr val="FF0000"/>
                </a:solidFill>
              </a:rPr>
              <a:t>축이 </a:t>
            </a:r>
            <a:r>
              <a:rPr lang="en-US" altLang="ko-KR" sz="1800">
                <a:solidFill>
                  <a:srgbClr val="FF0000"/>
                </a:solidFill>
              </a:rPr>
              <a:t>plcass</a:t>
            </a:r>
            <a:r>
              <a:rPr lang="ko-KR" altLang="en-US" sz="1800">
                <a:solidFill>
                  <a:srgbClr val="FF0000"/>
                </a:solidFill>
              </a:rPr>
              <a:t>이고 </a:t>
            </a:r>
            <a:r>
              <a:rPr lang="en-US" altLang="ko-KR" sz="1800">
                <a:solidFill>
                  <a:srgbClr val="FF0000"/>
                </a:solidFill>
              </a:rPr>
              <a:t>hue</a:t>
            </a:r>
            <a:r>
              <a:rPr lang="ko-KR" altLang="en-US" sz="1800">
                <a:solidFill>
                  <a:srgbClr val="FF0000"/>
                </a:solidFill>
              </a:rPr>
              <a:t>는 </a:t>
            </a:r>
            <a:r>
              <a:rPr lang="en-US" altLang="ko-KR" sz="1800">
                <a:solidFill>
                  <a:srgbClr val="FF0000"/>
                </a:solidFill>
              </a:rPr>
              <a:t>x</a:t>
            </a:r>
            <a:r>
              <a:rPr lang="ko-KR" altLang="en-US" sz="1800">
                <a:solidFill>
                  <a:srgbClr val="FF0000"/>
                </a:solidFill>
              </a:rPr>
              <a:t>축 안에서 </a:t>
            </a:r>
            <a:r>
              <a:rPr lang="en-US" altLang="ko-KR" sz="1800">
                <a:solidFill>
                  <a:srgbClr val="FF0000"/>
                </a:solidFill>
              </a:rPr>
              <a:t>survived (</a:t>
            </a:r>
            <a:r>
              <a:rPr lang="ko-KR" altLang="en-US" sz="1800">
                <a:solidFill>
                  <a:srgbClr val="FF0000"/>
                </a:solidFill>
              </a:rPr>
              <a:t>생존자</a:t>
            </a:r>
            <a:r>
              <a:rPr lang="en-US" altLang="ko-KR" sz="1800">
                <a:solidFill>
                  <a:srgbClr val="FF0000"/>
                </a:solidFill>
              </a:rPr>
              <a:t>)</a:t>
            </a:r>
            <a:r>
              <a:rPr lang="ko-KR" altLang="en-US" sz="1800">
                <a:solidFill>
                  <a:srgbClr val="FF0000"/>
                </a:solidFill>
              </a:rPr>
              <a:t>를 카운팅하는 것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A33BBC35-4FBF-436A-88A0-67A9A23ED5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0981" y="76187"/>
            <a:ext cx="2532969" cy="1545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7171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1834800-E070-401A-9581-E51835AC1A76}" type="slidenum">
              <a:rPr lang="en-US" altLang="ko-KR" smtClean="0"/>
              <a:pPr/>
              <a:t>18</a:t>
            </a:fld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Count Plot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/>
              <a:t>countplot</a:t>
            </a:r>
            <a:r>
              <a:rPr lang="en-US" dirty="0"/>
              <a:t>() </a:t>
            </a:r>
          </a:p>
          <a:p>
            <a:pPr lvl="1"/>
            <a:r>
              <a:rPr lang="en-US" altLang="ko-KR" sz="2000" i="1" dirty="0" err="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plt.legend</a:t>
            </a:r>
            <a:r>
              <a:rPr lang="en-US" altLang="ko-KR" sz="20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(</a:t>
            </a:r>
            <a:r>
              <a:rPr lang="en-US" altLang="ko-KR" sz="2000" i="1" dirty="0" err="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loc</a:t>
            </a:r>
            <a:r>
              <a:rPr lang="en-US" altLang="ko-KR" sz="2000" i="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='best’)</a:t>
            </a:r>
            <a:endParaRPr lang="en-US" altLang="ko-KR" sz="2000" i="1" dirty="0">
              <a:latin typeface="Arial" panose="020B0604020202020204" pitchFamily="34" charset="0"/>
              <a:ea typeface="굴림" panose="020B0600000101010101" pitchFamily="50" charset="-127"/>
              <a:cs typeface="Arial" panose="020B0604020202020204" pitchFamily="34" charset="0"/>
            </a:endParaRPr>
          </a:p>
          <a:p>
            <a:pPr lvl="2"/>
            <a:r>
              <a:rPr lang="en-US" altLang="ko-KR" sz="1800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u</a:t>
            </a:r>
            <a:r>
              <a:rPr lang="en-US" altLang="ko-KR" sz="180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pper </a:t>
            </a:r>
            <a:r>
              <a:rPr lang="en-US" altLang="ko-KR" sz="1800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left, upper right, lower left, lower right, </a:t>
            </a:r>
            <a:r>
              <a:rPr lang="en-US" altLang="ko-KR" sz="1800" dirty="0" err="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etc</a:t>
            </a:r>
            <a:r>
              <a:rPr lang="en-US" altLang="ko-KR" sz="1800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 (Default value ‘best’)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4064" y="2924944"/>
            <a:ext cx="4714875" cy="33337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70DA340-D4E9-4590-88D8-0A94CF0EA815}"/>
              </a:ext>
            </a:extLst>
          </p:cNvPr>
          <p:cNvSpPr txBox="1"/>
          <p:nvPr/>
        </p:nvSpPr>
        <p:spPr>
          <a:xfrm>
            <a:off x="1147246" y="6218946"/>
            <a:ext cx="7611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rgbClr val="FF0000"/>
                </a:solidFill>
              </a:rPr>
              <a:t>loc</a:t>
            </a:r>
            <a:r>
              <a:rPr lang="ko-KR" altLang="en-US" sz="1800">
                <a:solidFill>
                  <a:srgbClr val="FF0000"/>
                </a:solidFill>
              </a:rPr>
              <a:t>의 값을 </a:t>
            </a:r>
            <a:r>
              <a:rPr lang="en-US" altLang="ko-KR" sz="1800">
                <a:solidFill>
                  <a:srgbClr val="FF0000"/>
                </a:solidFill>
              </a:rPr>
              <a:t>upper right, upper left, lower left, lower right</a:t>
            </a:r>
            <a:r>
              <a:rPr lang="ko-KR" altLang="en-US" sz="1800">
                <a:solidFill>
                  <a:srgbClr val="FF0000"/>
                </a:solidFill>
              </a:rPr>
              <a:t>로 변경해보자</a:t>
            </a:r>
          </a:p>
        </p:txBody>
      </p:sp>
    </p:spTree>
    <p:extLst>
      <p:ext uri="{BB962C8B-B14F-4D97-AF65-F5344CB8AC3E}">
        <p14:creationId xmlns:p14="http://schemas.microsoft.com/office/powerpoint/2010/main" val="25792003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C20DB34-B467-4F98-AFA7-FE58CBEFDDD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556168" y="6564769"/>
            <a:ext cx="224420" cy="215444"/>
          </a:xfrm>
          <a:prstGeom prst="rect">
            <a:avLst/>
          </a:prstGeom>
        </p:spPr>
        <p:txBody>
          <a:bodyPr/>
          <a:lstStyle/>
          <a:p>
            <a:fld id="{01834800-E070-401A-9581-E51835AC1A76}" type="slidenum">
              <a:rPr lang="en-US" altLang="ko-KR" smtClean="0"/>
              <a:pPr/>
              <a:t>1</a:t>
            </a:fld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462EA497-348E-4B21-8DB3-732916E8E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4000" dirty="0"/>
              <a:t>데이터시각화 </a:t>
            </a:r>
            <a:r>
              <a:rPr lang="en-US" altLang="ko-KR" sz="4000" dirty="0"/>
              <a:t>- </a:t>
            </a:r>
            <a:r>
              <a:rPr lang="en-US" altLang="ko-KR" sz="4000" dirty="0" err="1"/>
              <a:t>Seaborn</a:t>
            </a:r>
            <a:endParaRPr lang="ko-KR" altLang="en-US" sz="4000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6850524-C750-4B95-9A7A-6CB70013117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457200" indent="-457200">
              <a:buFont typeface="+mj-lt"/>
              <a:buAutoNum type="alphaUcPeriod"/>
            </a:pPr>
            <a:r>
              <a:rPr lang="en-US" altLang="ko-KR" dirty="0" err="1"/>
              <a:t>Seaborn</a:t>
            </a:r>
            <a:r>
              <a:rPr lang="ko-KR" altLang="en-US" dirty="0"/>
              <a:t>는 무엇인가</a:t>
            </a:r>
            <a:r>
              <a:rPr lang="en-US" altLang="ko-KR" dirty="0"/>
              <a:t>?</a:t>
            </a:r>
          </a:p>
          <a:p>
            <a:pPr marL="457200" indent="-457200">
              <a:buFont typeface="+mj-lt"/>
              <a:buAutoNum type="alphaUcPeriod"/>
            </a:pPr>
            <a:r>
              <a:rPr lang="en-US" altLang="ko-KR" dirty="0" err="1"/>
              <a:t>Seaborn</a:t>
            </a:r>
            <a:r>
              <a:rPr lang="en-US" dirty="0"/>
              <a:t> </a:t>
            </a:r>
            <a:r>
              <a:rPr lang="ko-KR" altLang="en-US" dirty="0"/>
              <a:t>설치</a:t>
            </a:r>
            <a:endParaRPr lang="en-US" altLang="ko-KR" dirty="0"/>
          </a:p>
          <a:p>
            <a:pPr marL="457200" indent="-457200">
              <a:buFont typeface="+mj-lt"/>
              <a:buAutoNum type="alphaUcPeriod"/>
            </a:pPr>
            <a:r>
              <a:rPr lang="en-US" altLang="ko-KR" dirty="0" err="1"/>
              <a:t>Seaborn</a:t>
            </a:r>
            <a:r>
              <a:rPr lang="en-US" dirty="0"/>
              <a:t> Charts</a:t>
            </a:r>
          </a:p>
          <a:p>
            <a:pPr marL="457200" indent="-457200">
              <a:buFont typeface="+mj-lt"/>
              <a:buAutoNum type="alphaUcPeriod"/>
            </a:pPr>
            <a:r>
              <a:rPr lang="en-US" altLang="ko-KR" dirty="0" err="1"/>
              <a:t>Seaborn</a:t>
            </a:r>
            <a:r>
              <a:rPr lang="en-US" altLang="ko-KR" dirty="0"/>
              <a:t> </a:t>
            </a:r>
            <a:r>
              <a:rPr lang="ko-KR" altLang="en-US" dirty="0"/>
              <a:t>데이터 분석을 위한 차트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6EBF671-43FB-49D5-B123-11D5E5DBA06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06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026179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1834800-E070-401A-9581-E51835AC1A76}" type="slidenum">
              <a:rPr lang="en-US" altLang="ko-KR" smtClean="0"/>
              <a:pPr/>
              <a:t>19</a:t>
            </a:fld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Bar Plot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/>
              <a:t>barplot</a:t>
            </a:r>
            <a:r>
              <a:rPr lang="en-US" dirty="0"/>
              <a:t>() </a:t>
            </a:r>
          </a:p>
          <a:p>
            <a:pPr lvl="1"/>
            <a:r>
              <a:rPr lang="en-US" dirty="0"/>
              <a:t>Unlike count plot, bar plots must include x and y axis variables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C55987-008E-49DD-8070-D9B8FEDECA4F}"/>
              </a:ext>
            </a:extLst>
          </p:cNvPr>
          <p:cNvSpPr txBox="1"/>
          <p:nvPr/>
        </p:nvSpPr>
        <p:spPr>
          <a:xfrm>
            <a:off x="909054" y="2492896"/>
            <a:ext cx="8064896" cy="3477875"/>
          </a:xfrm>
          <a:prstGeom prst="rect">
            <a:avLst/>
          </a:prstGeom>
          <a:solidFill>
            <a:srgbClr val="CCFFF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0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#importing library</a:t>
            </a:r>
          </a:p>
          <a:p>
            <a:r>
              <a:rPr lang="en-US" altLang="ko-KR" sz="20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import </a:t>
            </a:r>
            <a:r>
              <a:rPr lang="en-US" altLang="ko-KR" sz="2000" i="1" dirty="0" err="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seaborn</a:t>
            </a:r>
            <a:r>
              <a:rPr lang="en-US" altLang="ko-KR" sz="20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 as </a:t>
            </a:r>
            <a:r>
              <a:rPr lang="en-US" altLang="ko-KR" sz="2000" i="1" dirty="0" err="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sns</a:t>
            </a:r>
            <a:endParaRPr lang="en-US" altLang="ko-KR" sz="2000" i="1" dirty="0">
              <a:latin typeface="Arial" panose="020B0604020202020204" pitchFamily="34" charset="0"/>
              <a:ea typeface="굴림" panose="020B0600000101010101" pitchFamily="50" charset="-127"/>
              <a:cs typeface="Arial" panose="020B0604020202020204" pitchFamily="34" charset="0"/>
            </a:endParaRPr>
          </a:p>
          <a:p>
            <a:r>
              <a:rPr lang="en-US" altLang="ko-KR" sz="20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import </a:t>
            </a:r>
            <a:r>
              <a:rPr lang="en-US" altLang="ko-KR" sz="2000" i="1" dirty="0" err="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matplotlib.pyplot</a:t>
            </a:r>
            <a:r>
              <a:rPr lang="en-US" altLang="ko-KR" sz="20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 as </a:t>
            </a:r>
            <a:r>
              <a:rPr lang="en-US" altLang="ko-KR" sz="2000" i="1" dirty="0" err="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plt</a:t>
            </a:r>
            <a:endParaRPr lang="en-US" altLang="ko-KR" sz="2000" i="1" dirty="0">
              <a:latin typeface="Arial" panose="020B0604020202020204" pitchFamily="34" charset="0"/>
              <a:ea typeface="굴림" panose="020B0600000101010101" pitchFamily="50" charset="-127"/>
              <a:cs typeface="Arial" panose="020B0604020202020204" pitchFamily="34" charset="0"/>
            </a:endParaRPr>
          </a:p>
          <a:p>
            <a:endParaRPr lang="en-US" altLang="ko-KR" sz="2000" i="1" dirty="0">
              <a:latin typeface="Arial" panose="020B0604020202020204" pitchFamily="34" charset="0"/>
              <a:ea typeface="굴림" panose="020B0600000101010101" pitchFamily="50" charset="-127"/>
              <a:cs typeface="Arial" panose="020B0604020202020204" pitchFamily="34" charset="0"/>
            </a:endParaRPr>
          </a:p>
          <a:p>
            <a:r>
              <a:rPr lang="en-US" altLang="ko-KR" sz="20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#importing dataset</a:t>
            </a:r>
          </a:p>
          <a:p>
            <a:r>
              <a:rPr lang="en-US" altLang="ko-KR" sz="20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titanic = </a:t>
            </a:r>
            <a:r>
              <a:rPr lang="en-US" altLang="ko-KR" sz="2000" i="1" dirty="0" err="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sns.load_dataset</a:t>
            </a:r>
            <a:r>
              <a:rPr lang="en-US" altLang="ko-KR" sz="20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("titanic")</a:t>
            </a:r>
          </a:p>
          <a:p>
            <a:endParaRPr lang="en-US" altLang="ko-KR" sz="2000" i="1" dirty="0">
              <a:latin typeface="Arial" panose="020B0604020202020204" pitchFamily="34" charset="0"/>
              <a:ea typeface="굴림" panose="020B0600000101010101" pitchFamily="50" charset="-127"/>
              <a:cs typeface="Arial" panose="020B0604020202020204" pitchFamily="34" charset="0"/>
            </a:endParaRPr>
          </a:p>
          <a:p>
            <a:r>
              <a:rPr lang="en-US" altLang="ko-KR" sz="20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#plotting chart</a:t>
            </a:r>
          </a:p>
          <a:p>
            <a:r>
              <a:rPr lang="en-US" altLang="ko-KR" sz="2000" i="1" dirty="0" err="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sns.barplot</a:t>
            </a:r>
            <a:r>
              <a:rPr lang="en-US" altLang="ko-KR" sz="20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(x='deck', y='fare', data=titanic, palette="pastel")</a:t>
            </a:r>
          </a:p>
          <a:p>
            <a:r>
              <a:rPr lang="en-US" altLang="ko-KR" sz="2000" i="1" dirty="0" err="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plt.title</a:t>
            </a:r>
            <a:r>
              <a:rPr lang="en-US" altLang="ko-KR" sz="20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("Fare prices by Deck")</a:t>
            </a:r>
          </a:p>
          <a:p>
            <a:r>
              <a:rPr lang="en-US" altLang="ko-KR" sz="2000" i="1" dirty="0" err="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plt.show</a:t>
            </a:r>
            <a:r>
              <a:rPr lang="en-US" altLang="ko-KR" sz="20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()</a:t>
            </a:r>
            <a:endParaRPr lang="ko-KR" altLang="en-US" sz="2000" i="1" dirty="0">
              <a:latin typeface="Arial" panose="020B0604020202020204" pitchFamily="34" charset="0"/>
              <a:ea typeface="굴림" panose="020B0600000101010101" pitchFamily="50" charset="-127"/>
              <a:cs typeface="Arial" panose="020B0604020202020204" pitchFamily="34" charset="0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7ED2FF05-E9BF-42CE-9C96-8432F06B34AC}"/>
              </a:ext>
            </a:extLst>
          </p:cNvPr>
          <p:cNvCxnSpPr>
            <a:cxnSpLocks/>
          </p:cNvCxnSpPr>
          <p:nvPr/>
        </p:nvCxnSpPr>
        <p:spPr bwMode="auto">
          <a:xfrm>
            <a:off x="2360712" y="5301208"/>
            <a:ext cx="1800200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A8FFB4E-AAF8-4872-AB98-14C8ABA0680E}"/>
              </a:ext>
            </a:extLst>
          </p:cNvPr>
          <p:cNvSpPr txBox="1"/>
          <p:nvPr/>
        </p:nvSpPr>
        <p:spPr>
          <a:xfrm>
            <a:off x="2630283" y="4707210"/>
            <a:ext cx="15552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rgbClr val="FF0000"/>
                </a:solidFill>
              </a:rPr>
              <a:t>Deck </a:t>
            </a:r>
            <a:r>
              <a:rPr lang="ko-KR" altLang="en-US" sz="1800">
                <a:solidFill>
                  <a:srgbClr val="FF0000"/>
                </a:solidFill>
              </a:rPr>
              <a:t>별 요금</a:t>
            </a:r>
          </a:p>
        </p:txBody>
      </p:sp>
    </p:spTree>
    <p:extLst>
      <p:ext uri="{BB962C8B-B14F-4D97-AF65-F5344CB8AC3E}">
        <p14:creationId xmlns:p14="http://schemas.microsoft.com/office/powerpoint/2010/main" val="25786826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1834800-E070-401A-9581-E51835AC1A76}" type="slidenum">
              <a:rPr lang="en-US" altLang="ko-KR" smtClean="0"/>
              <a:pPr/>
              <a:t>20</a:t>
            </a:fld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Bar Plot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/>
              <a:t>barplot</a:t>
            </a:r>
            <a:r>
              <a:rPr lang="en-US" dirty="0"/>
              <a:t>() </a:t>
            </a:r>
          </a:p>
          <a:p>
            <a:pPr lvl="1"/>
            <a:r>
              <a:rPr lang="en-US" dirty="0"/>
              <a:t>Show point estimates and errors as rectangular bars</a:t>
            </a:r>
          </a:p>
          <a:p>
            <a:pPr lvl="2"/>
            <a:r>
              <a:rPr lang="en-US" dirty="0"/>
              <a:t>You can disable error bars with the option: </a:t>
            </a:r>
            <a:r>
              <a:rPr lang="en-US" dirty="0" err="1"/>
              <a:t>errorbar</a:t>
            </a:r>
            <a:r>
              <a:rPr lang="en-US" dirty="0"/>
              <a:t>=None</a:t>
            </a:r>
          </a:p>
          <a:p>
            <a:pPr lvl="2"/>
            <a:r>
              <a:rPr lang="en-US" dirty="0"/>
              <a:t>You can add bar labels with option: </a:t>
            </a:r>
            <a:r>
              <a:rPr lang="en-US" dirty="0" err="1"/>
              <a:t>bar_label</a:t>
            </a:r>
            <a:r>
              <a:rPr lang="en-US" dirty="0"/>
              <a:t>()</a:t>
            </a:r>
          </a:p>
          <a:p>
            <a:endParaRPr 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4911" y="2966654"/>
            <a:ext cx="5093182" cy="3600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0F120D9-A3A8-4A57-B6CB-6F680F85B791}"/>
              </a:ext>
            </a:extLst>
          </p:cNvPr>
          <p:cNvSpPr txBox="1"/>
          <p:nvPr/>
        </p:nvSpPr>
        <p:spPr>
          <a:xfrm>
            <a:off x="1280592" y="6410881"/>
            <a:ext cx="6620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rgbClr val="FF0000"/>
                </a:solidFill>
              </a:rPr>
              <a:t>Errorbar</a:t>
            </a:r>
            <a:r>
              <a:rPr lang="ko-KR" altLang="en-US" sz="1800">
                <a:solidFill>
                  <a:srgbClr val="FF0000"/>
                </a:solidFill>
              </a:rPr>
              <a:t>의 옵션을 </a:t>
            </a:r>
            <a:r>
              <a:rPr lang="en-US" altLang="ko-KR" sz="1800">
                <a:solidFill>
                  <a:srgbClr val="FF0000"/>
                </a:solidFill>
              </a:rPr>
              <a:t>None</a:t>
            </a:r>
            <a:r>
              <a:rPr lang="ko-KR" altLang="en-US" sz="1800">
                <a:solidFill>
                  <a:srgbClr val="FF0000"/>
                </a:solidFill>
              </a:rPr>
              <a:t>으로 바꿔보고 </a:t>
            </a:r>
            <a:r>
              <a:rPr lang="en-US" altLang="ko-KR" sz="1800">
                <a:solidFill>
                  <a:srgbClr val="FF0000"/>
                </a:solidFill>
              </a:rPr>
              <a:t>bar_label</a:t>
            </a:r>
            <a:r>
              <a:rPr lang="ko-KR" altLang="en-US" sz="1800">
                <a:solidFill>
                  <a:srgbClr val="FF0000"/>
                </a:solidFill>
              </a:rPr>
              <a:t>을</a:t>
            </a:r>
            <a:r>
              <a:rPr lang="en-US" altLang="ko-KR" sz="1800">
                <a:solidFill>
                  <a:srgbClr val="FF0000"/>
                </a:solidFill>
              </a:rPr>
              <a:t> </a:t>
            </a:r>
            <a:r>
              <a:rPr lang="ko-KR" altLang="en-US" sz="1800">
                <a:solidFill>
                  <a:srgbClr val="FF0000"/>
                </a:solidFill>
              </a:rPr>
              <a:t>추가해보자</a:t>
            </a:r>
          </a:p>
        </p:txBody>
      </p:sp>
    </p:spTree>
    <p:extLst>
      <p:ext uri="{BB962C8B-B14F-4D97-AF65-F5344CB8AC3E}">
        <p14:creationId xmlns:p14="http://schemas.microsoft.com/office/powerpoint/2010/main" val="25687072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1834800-E070-401A-9581-E51835AC1A76}" type="slidenum">
              <a:rPr lang="en-US" altLang="ko-KR" smtClean="0"/>
              <a:pPr/>
              <a:t>21</a:t>
            </a:fld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Histogram Plot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atinLnBrk="0"/>
            <a:r>
              <a:rPr lang="en-US" dirty="0" err="1"/>
              <a:t>histplot</a:t>
            </a:r>
            <a:r>
              <a:rPr lang="en-US" dirty="0"/>
              <a:t>()</a:t>
            </a:r>
          </a:p>
          <a:p>
            <a:pPr lvl="1" latinLnBrk="0"/>
            <a:r>
              <a:rPr lang="en-US" dirty="0"/>
              <a:t>Univariate or bivariate histograms to show distributions of datasets</a:t>
            </a:r>
          </a:p>
          <a:p>
            <a:pPr lvl="2" latinLnBrk="0"/>
            <a:r>
              <a:rPr lang="en-US" i="1" dirty="0" err="1"/>
              <a:t>sns.histplot</a:t>
            </a:r>
            <a:r>
              <a:rPr lang="en-US" i="1" dirty="0"/>
              <a:t>(x='age', data = titanic)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5348" y="2780928"/>
            <a:ext cx="5372308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8270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1834800-E070-401A-9581-E51835AC1A76}" type="slidenum">
              <a:rPr lang="en-US" altLang="ko-KR" smtClean="0"/>
              <a:pPr/>
              <a:t>22</a:t>
            </a:fld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Histogram Plot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/>
              <a:t>histplot</a:t>
            </a:r>
            <a:r>
              <a:rPr lang="en-US" dirty="0"/>
              <a:t>()</a:t>
            </a:r>
          </a:p>
          <a:p>
            <a:pPr lvl="1"/>
            <a:r>
              <a:rPr lang="en-US" dirty="0"/>
              <a:t>Example of bivariate histograms with title and label names</a:t>
            </a:r>
          </a:p>
          <a:p>
            <a:pPr lvl="1"/>
            <a:r>
              <a:rPr lang="en-US" dirty="0" err="1"/>
              <a:t>kde</a:t>
            </a:r>
            <a:r>
              <a:rPr lang="en-US" dirty="0"/>
              <a:t> – kernel density estimation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C55987-008E-49DD-8070-D9B8FEDECA4F}"/>
              </a:ext>
            </a:extLst>
          </p:cNvPr>
          <p:cNvSpPr txBox="1"/>
          <p:nvPr/>
        </p:nvSpPr>
        <p:spPr>
          <a:xfrm>
            <a:off x="909054" y="2708920"/>
            <a:ext cx="8064896" cy="3693319"/>
          </a:xfrm>
          <a:prstGeom prst="rect">
            <a:avLst/>
          </a:prstGeom>
          <a:solidFill>
            <a:srgbClr val="CCFFF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8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#importing library</a:t>
            </a:r>
          </a:p>
          <a:p>
            <a:r>
              <a:rPr lang="en-US" altLang="ko-KR" sz="18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import </a:t>
            </a:r>
            <a:r>
              <a:rPr lang="en-US" altLang="ko-KR" sz="1800" i="1" dirty="0" err="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seaborn</a:t>
            </a:r>
            <a:r>
              <a:rPr lang="en-US" altLang="ko-KR" sz="18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 as </a:t>
            </a:r>
            <a:r>
              <a:rPr lang="en-US" altLang="ko-KR" sz="1800" i="1" dirty="0" err="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sns</a:t>
            </a:r>
            <a:endParaRPr lang="en-US" altLang="ko-KR" sz="1800" i="1" dirty="0">
              <a:latin typeface="Arial" panose="020B0604020202020204" pitchFamily="34" charset="0"/>
              <a:ea typeface="굴림" panose="020B0600000101010101" pitchFamily="50" charset="-127"/>
              <a:cs typeface="Arial" panose="020B0604020202020204" pitchFamily="34" charset="0"/>
            </a:endParaRPr>
          </a:p>
          <a:p>
            <a:r>
              <a:rPr lang="en-US" altLang="ko-KR" sz="18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import </a:t>
            </a:r>
            <a:r>
              <a:rPr lang="en-US" altLang="ko-KR" sz="1800" i="1" dirty="0" err="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matplotlib.pyplot</a:t>
            </a:r>
            <a:r>
              <a:rPr lang="en-US" altLang="ko-KR" sz="18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 as </a:t>
            </a:r>
            <a:r>
              <a:rPr lang="en-US" altLang="ko-KR" sz="1800" i="1" dirty="0" err="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plt</a:t>
            </a:r>
            <a:endParaRPr lang="en-US" altLang="ko-KR" sz="1800" i="1" dirty="0">
              <a:latin typeface="Arial" panose="020B0604020202020204" pitchFamily="34" charset="0"/>
              <a:ea typeface="굴림" panose="020B0600000101010101" pitchFamily="50" charset="-127"/>
              <a:cs typeface="Arial" panose="020B0604020202020204" pitchFamily="34" charset="0"/>
            </a:endParaRPr>
          </a:p>
          <a:p>
            <a:endParaRPr lang="en-US" altLang="ko-KR" sz="1800" i="1" dirty="0">
              <a:latin typeface="Arial" panose="020B0604020202020204" pitchFamily="34" charset="0"/>
              <a:ea typeface="굴림" panose="020B0600000101010101" pitchFamily="50" charset="-127"/>
              <a:cs typeface="Arial" panose="020B0604020202020204" pitchFamily="34" charset="0"/>
            </a:endParaRPr>
          </a:p>
          <a:p>
            <a:r>
              <a:rPr lang="en-US" altLang="ko-KR" sz="18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#importing dataset</a:t>
            </a:r>
          </a:p>
          <a:p>
            <a:r>
              <a:rPr lang="en-US" altLang="ko-KR" sz="18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titanic = </a:t>
            </a:r>
            <a:r>
              <a:rPr lang="en-US" altLang="ko-KR" sz="1800" i="1" dirty="0" err="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sns.load_dataset</a:t>
            </a:r>
            <a:r>
              <a:rPr lang="en-US" altLang="ko-KR" sz="18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("titanic")</a:t>
            </a:r>
          </a:p>
          <a:p>
            <a:endParaRPr lang="en-US" altLang="ko-KR" sz="1800" i="1" dirty="0">
              <a:latin typeface="Arial" panose="020B0604020202020204" pitchFamily="34" charset="0"/>
              <a:ea typeface="굴림" panose="020B0600000101010101" pitchFamily="50" charset="-127"/>
              <a:cs typeface="Arial" panose="020B0604020202020204" pitchFamily="34" charset="0"/>
            </a:endParaRPr>
          </a:p>
          <a:p>
            <a:r>
              <a:rPr lang="en-US" altLang="ko-KR" sz="18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#plotting chart</a:t>
            </a:r>
          </a:p>
          <a:p>
            <a:r>
              <a:rPr lang="en-US" altLang="ko-KR" sz="1800" i="1" dirty="0" err="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sns.histplot</a:t>
            </a:r>
            <a:r>
              <a:rPr lang="en-US" altLang="ko-KR" sz="18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(x='age', data = titanic, hue='sex', </a:t>
            </a:r>
            <a:r>
              <a:rPr lang="en-US" altLang="ko-KR" sz="1800" i="1" dirty="0" err="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kde</a:t>
            </a:r>
            <a:r>
              <a:rPr lang="en-US" altLang="ko-KR" sz="18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 = True)</a:t>
            </a:r>
          </a:p>
          <a:p>
            <a:r>
              <a:rPr lang="en-US" altLang="ko-KR" sz="1800" i="1" dirty="0" err="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plt.title</a:t>
            </a:r>
            <a:r>
              <a:rPr lang="en-US" altLang="ko-KR" sz="18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("Number of Passengers by Age")</a:t>
            </a:r>
          </a:p>
          <a:p>
            <a:r>
              <a:rPr lang="en-US" altLang="ko-KR" sz="1800" i="1" dirty="0" err="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plt.xlabel</a:t>
            </a:r>
            <a:r>
              <a:rPr lang="en-US" altLang="ko-KR" sz="18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("Age")</a:t>
            </a:r>
          </a:p>
          <a:p>
            <a:r>
              <a:rPr lang="en-US" altLang="ko-KR" sz="1800" i="1" dirty="0" err="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plt.ylabel</a:t>
            </a:r>
            <a:r>
              <a:rPr lang="en-US" altLang="ko-KR" sz="18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("Number of Passengers")</a:t>
            </a:r>
          </a:p>
          <a:p>
            <a:r>
              <a:rPr lang="en-US" altLang="ko-KR" sz="1800" i="1" dirty="0" err="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plt.show</a:t>
            </a:r>
            <a:r>
              <a:rPr lang="en-US" altLang="ko-KR" sz="18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()</a:t>
            </a:r>
            <a:endParaRPr lang="ko-KR" altLang="en-US" sz="1800" i="1" dirty="0">
              <a:latin typeface="Arial" panose="020B0604020202020204" pitchFamily="34" charset="0"/>
              <a:ea typeface="굴림" panose="020B0600000101010101" pitchFamily="50" charset="-127"/>
              <a:cs typeface="Arial" panose="020B0604020202020204" pitchFamily="34" charset="0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EDD5C6E-E47B-4A76-96A7-7FECA3C0BFA4}"/>
              </a:ext>
            </a:extLst>
          </p:cNvPr>
          <p:cNvCxnSpPr>
            <a:cxnSpLocks/>
          </p:cNvCxnSpPr>
          <p:nvPr/>
        </p:nvCxnSpPr>
        <p:spPr bwMode="auto">
          <a:xfrm>
            <a:off x="2288704" y="5229200"/>
            <a:ext cx="576064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8C696E3D-75E5-4731-8D41-8FA9DBDF812E}"/>
              </a:ext>
            </a:extLst>
          </p:cNvPr>
          <p:cNvCxnSpPr>
            <a:cxnSpLocks/>
          </p:cNvCxnSpPr>
          <p:nvPr/>
        </p:nvCxnSpPr>
        <p:spPr bwMode="auto">
          <a:xfrm>
            <a:off x="4520952" y="5229200"/>
            <a:ext cx="864096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2603C63-D768-4B86-862C-2098171D483D}"/>
              </a:ext>
            </a:extLst>
          </p:cNvPr>
          <p:cNvSpPr txBox="1"/>
          <p:nvPr/>
        </p:nvSpPr>
        <p:spPr>
          <a:xfrm>
            <a:off x="2576707" y="4714519"/>
            <a:ext cx="14125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>
                <a:solidFill>
                  <a:srgbClr val="FF0000"/>
                </a:solidFill>
              </a:rPr>
              <a:t>나이대별 성별 분포</a:t>
            </a:r>
          </a:p>
        </p:txBody>
      </p:sp>
    </p:spTree>
    <p:extLst>
      <p:ext uri="{BB962C8B-B14F-4D97-AF65-F5344CB8AC3E}">
        <p14:creationId xmlns:p14="http://schemas.microsoft.com/office/powerpoint/2010/main" val="2187554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1834800-E070-401A-9581-E51835AC1A76}" type="slidenum">
              <a:rPr lang="en-US" altLang="ko-KR" smtClean="0"/>
              <a:pPr/>
              <a:t>23</a:t>
            </a:fld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Histogram Plot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/>
              <a:t>histplot</a:t>
            </a:r>
            <a:r>
              <a:rPr lang="en-US" dirty="0"/>
              <a:t>()</a:t>
            </a:r>
          </a:p>
          <a:p>
            <a:pPr lvl="1"/>
            <a:r>
              <a:rPr lang="en-US" dirty="0"/>
              <a:t>Example of bivariate histograms with title and label names</a:t>
            </a:r>
          </a:p>
          <a:p>
            <a:pPr lvl="1"/>
            <a:r>
              <a:rPr lang="en-US" dirty="0" err="1"/>
              <a:t>kde</a:t>
            </a:r>
            <a:r>
              <a:rPr lang="en-US" dirty="0"/>
              <a:t> – kernel density estimation</a:t>
            </a:r>
          </a:p>
          <a:p>
            <a:endParaRPr 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2639" y="2780928"/>
            <a:ext cx="4657725" cy="332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8685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1834800-E070-401A-9581-E51835AC1A76}" type="slidenum">
              <a:rPr lang="en-US" altLang="ko-KR" smtClean="0"/>
              <a:pPr/>
              <a:t>24</a:t>
            </a:fld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Histogram Plot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atinLnBrk="0"/>
            <a:r>
              <a:rPr lang="en-US" dirty="0" err="1"/>
              <a:t>histplot</a:t>
            </a:r>
            <a:r>
              <a:rPr lang="en-US" dirty="0"/>
              <a:t>()</a:t>
            </a:r>
          </a:p>
          <a:p>
            <a:pPr lvl="1" latinLnBrk="0"/>
            <a:r>
              <a:rPr lang="en-US" dirty="0"/>
              <a:t>Overlapping bars can be hard to visually resolve. A different approach would be to draw polygon</a:t>
            </a:r>
          </a:p>
          <a:p>
            <a:pPr lvl="1" latinLnBrk="0"/>
            <a:endParaRPr lang="en-US" dirty="0"/>
          </a:p>
          <a:p>
            <a:pPr lvl="1" latinLnBrk="0"/>
            <a:endParaRPr lang="en-US" dirty="0"/>
          </a:p>
          <a:p>
            <a:pPr lvl="1" latinLnBrk="0"/>
            <a:endParaRPr lang="en-US" dirty="0"/>
          </a:p>
          <a:p>
            <a:pPr lvl="1" latinLnBrk="0"/>
            <a:endParaRPr lang="en-US" dirty="0"/>
          </a:p>
          <a:p>
            <a:pPr lvl="1" latinLnBrk="0"/>
            <a:endParaRPr lang="en-US" dirty="0"/>
          </a:p>
          <a:p>
            <a:pPr lvl="1" latinLnBrk="0"/>
            <a:r>
              <a:rPr lang="en-US" dirty="0"/>
              <a:t>Other options include</a:t>
            </a:r>
          </a:p>
          <a:p>
            <a:pPr lvl="2" latinLnBrk="0"/>
            <a:r>
              <a:rPr lang="en-US" dirty="0"/>
              <a:t>element{“bars”, “step”, “poly”}</a:t>
            </a:r>
          </a:p>
          <a:p>
            <a:pPr lvl="2" latinLnBrk="0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C55987-008E-49DD-8070-D9B8FEDECA4F}"/>
              </a:ext>
            </a:extLst>
          </p:cNvPr>
          <p:cNvSpPr txBox="1"/>
          <p:nvPr/>
        </p:nvSpPr>
        <p:spPr>
          <a:xfrm>
            <a:off x="909054" y="2708920"/>
            <a:ext cx="8064896" cy="1200329"/>
          </a:xfrm>
          <a:prstGeom prst="rect">
            <a:avLst/>
          </a:prstGeom>
          <a:solidFill>
            <a:srgbClr val="CCFFF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800" i="1" dirty="0" err="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sns.histplot</a:t>
            </a:r>
            <a:r>
              <a:rPr lang="en-US" altLang="ko-KR" sz="18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(x='age', </a:t>
            </a:r>
          </a:p>
          <a:p>
            <a:r>
              <a:rPr lang="en-US" altLang="ko-KR" sz="18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	data = titanic, </a:t>
            </a:r>
          </a:p>
          <a:p>
            <a:r>
              <a:rPr lang="en-US" altLang="ko-KR" sz="18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	hue='sex', </a:t>
            </a:r>
          </a:p>
          <a:p>
            <a:r>
              <a:rPr lang="en-US" altLang="ko-KR" sz="18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	element = 'poly')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6675D20F-9DAF-4AB1-B98B-DD603BA55820}"/>
              </a:ext>
            </a:extLst>
          </p:cNvPr>
          <p:cNvCxnSpPr>
            <a:cxnSpLocks/>
          </p:cNvCxnSpPr>
          <p:nvPr/>
        </p:nvCxnSpPr>
        <p:spPr bwMode="auto">
          <a:xfrm>
            <a:off x="1856656" y="3861048"/>
            <a:ext cx="1656184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881116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1834800-E070-401A-9581-E51835AC1A76}" type="slidenum">
              <a:rPr lang="en-US" altLang="ko-KR" smtClean="0"/>
              <a:pPr/>
              <a:t>25</a:t>
            </a:fld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Histogram Plot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atinLnBrk="0"/>
            <a:r>
              <a:rPr lang="en-US" dirty="0" err="1"/>
              <a:t>histplot</a:t>
            </a:r>
            <a:r>
              <a:rPr lang="en-US" dirty="0"/>
              <a:t>()</a:t>
            </a:r>
          </a:p>
          <a:p>
            <a:pPr lvl="1" latinLnBrk="0"/>
            <a:r>
              <a:rPr lang="en-US" altLang="ko-KR" sz="20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element = 'poly'</a:t>
            </a:r>
            <a:endParaRPr 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6663" y="2492896"/>
            <a:ext cx="5109677" cy="3600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723F4E6-F86A-4A3F-A5EC-439470B7EAA2}"/>
              </a:ext>
            </a:extLst>
          </p:cNvPr>
          <p:cNvSpPr txBox="1"/>
          <p:nvPr/>
        </p:nvSpPr>
        <p:spPr>
          <a:xfrm>
            <a:off x="3008784" y="6233344"/>
            <a:ext cx="4663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rgbClr val="FF0000"/>
                </a:solidFill>
              </a:rPr>
              <a:t>Element </a:t>
            </a:r>
            <a:r>
              <a:rPr lang="ko-KR" altLang="en-US" sz="1800">
                <a:solidFill>
                  <a:srgbClr val="FF0000"/>
                </a:solidFill>
              </a:rPr>
              <a:t>속성 값을 다른 값으로 변경해보자</a:t>
            </a:r>
          </a:p>
        </p:txBody>
      </p:sp>
    </p:spTree>
    <p:extLst>
      <p:ext uri="{BB962C8B-B14F-4D97-AF65-F5344CB8AC3E}">
        <p14:creationId xmlns:p14="http://schemas.microsoft.com/office/powerpoint/2010/main" val="23044545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1834800-E070-401A-9581-E51835AC1A76}" type="slidenum">
              <a:rPr lang="en-US" altLang="ko-KR" smtClean="0"/>
              <a:pPr/>
              <a:t>26</a:t>
            </a:fld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Distribution Plot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/>
              <a:t>displot</a:t>
            </a:r>
            <a:r>
              <a:rPr lang="en-US" dirty="0"/>
              <a:t>()</a:t>
            </a:r>
          </a:p>
          <a:p>
            <a:pPr lvl="1"/>
            <a:r>
              <a:rPr lang="en-US" dirty="0"/>
              <a:t>Shows the </a:t>
            </a:r>
            <a:r>
              <a:rPr lang="en-US" altLang="en-US" dirty="0"/>
              <a:t>univariate or bivariate distribution of data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C55987-008E-49DD-8070-D9B8FEDECA4F}"/>
              </a:ext>
            </a:extLst>
          </p:cNvPr>
          <p:cNvSpPr txBox="1"/>
          <p:nvPr/>
        </p:nvSpPr>
        <p:spPr>
          <a:xfrm>
            <a:off x="909054" y="2348880"/>
            <a:ext cx="8064896" cy="3970318"/>
          </a:xfrm>
          <a:prstGeom prst="rect">
            <a:avLst/>
          </a:prstGeom>
          <a:solidFill>
            <a:srgbClr val="CCFFF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8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#importing library</a:t>
            </a:r>
          </a:p>
          <a:p>
            <a:r>
              <a:rPr lang="en-US" altLang="ko-KR" sz="18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import </a:t>
            </a:r>
            <a:r>
              <a:rPr lang="en-US" altLang="ko-KR" sz="1800" i="1" dirty="0" err="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seaborn</a:t>
            </a:r>
            <a:r>
              <a:rPr lang="en-US" altLang="ko-KR" sz="18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 as </a:t>
            </a:r>
            <a:r>
              <a:rPr lang="en-US" altLang="ko-KR" sz="1800" i="1" dirty="0" err="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sns</a:t>
            </a:r>
            <a:endParaRPr lang="en-US" altLang="ko-KR" sz="1800" i="1" dirty="0">
              <a:latin typeface="Arial" panose="020B0604020202020204" pitchFamily="34" charset="0"/>
              <a:ea typeface="굴림" panose="020B0600000101010101" pitchFamily="50" charset="-127"/>
              <a:cs typeface="Arial" panose="020B0604020202020204" pitchFamily="34" charset="0"/>
            </a:endParaRPr>
          </a:p>
          <a:p>
            <a:r>
              <a:rPr lang="en-US" altLang="ko-KR" sz="18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import </a:t>
            </a:r>
            <a:r>
              <a:rPr lang="en-US" altLang="ko-KR" sz="1800" i="1" dirty="0" err="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matplotlib.pyplot</a:t>
            </a:r>
            <a:r>
              <a:rPr lang="en-US" altLang="ko-KR" sz="18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 as </a:t>
            </a:r>
            <a:r>
              <a:rPr lang="en-US" altLang="ko-KR" sz="1800" i="1" dirty="0" err="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plt</a:t>
            </a:r>
            <a:endParaRPr lang="en-US" altLang="ko-KR" sz="1800" i="1" dirty="0">
              <a:latin typeface="Arial" panose="020B0604020202020204" pitchFamily="34" charset="0"/>
              <a:ea typeface="굴림" panose="020B0600000101010101" pitchFamily="50" charset="-127"/>
              <a:cs typeface="Arial" panose="020B0604020202020204" pitchFamily="34" charset="0"/>
            </a:endParaRPr>
          </a:p>
          <a:p>
            <a:endParaRPr lang="en-US" altLang="ko-KR" sz="1800" i="1" dirty="0">
              <a:latin typeface="Arial" panose="020B0604020202020204" pitchFamily="34" charset="0"/>
              <a:ea typeface="굴림" panose="020B0600000101010101" pitchFamily="50" charset="-127"/>
              <a:cs typeface="Arial" panose="020B0604020202020204" pitchFamily="34" charset="0"/>
            </a:endParaRPr>
          </a:p>
          <a:p>
            <a:r>
              <a:rPr lang="en-US" altLang="ko-KR" sz="18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#importing dataset</a:t>
            </a:r>
          </a:p>
          <a:p>
            <a:r>
              <a:rPr lang="en-US" altLang="ko-KR" sz="18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titanic = </a:t>
            </a:r>
            <a:r>
              <a:rPr lang="en-US" altLang="ko-KR" sz="1800" i="1" dirty="0" err="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sns.load_dataset</a:t>
            </a:r>
            <a:r>
              <a:rPr lang="en-US" altLang="ko-KR" sz="18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("titanic")</a:t>
            </a:r>
          </a:p>
          <a:p>
            <a:endParaRPr lang="en-US" altLang="ko-KR" sz="1800" i="1" dirty="0">
              <a:latin typeface="Arial" panose="020B0604020202020204" pitchFamily="34" charset="0"/>
              <a:ea typeface="굴림" panose="020B0600000101010101" pitchFamily="50" charset="-127"/>
              <a:cs typeface="Arial" panose="020B0604020202020204" pitchFamily="34" charset="0"/>
            </a:endParaRPr>
          </a:p>
          <a:p>
            <a:r>
              <a:rPr lang="en-US" altLang="ko-KR" sz="18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#plotting chart</a:t>
            </a:r>
          </a:p>
          <a:p>
            <a:r>
              <a:rPr lang="en-US" altLang="ko-KR" sz="1800" i="1" dirty="0" err="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sns.displot</a:t>
            </a:r>
            <a:r>
              <a:rPr lang="en-US" altLang="ko-KR" sz="18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(titanic, x='age', kind='</a:t>
            </a:r>
            <a:r>
              <a:rPr lang="en-US" altLang="ko-KR" sz="1800" i="1" dirty="0" err="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kde</a:t>
            </a:r>
            <a:r>
              <a:rPr lang="en-US" altLang="ko-KR" sz="18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', hue='</a:t>
            </a:r>
            <a:r>
              <a:rPr lang="en-US" altLang="ko-KR" sz="1800" i="1" dirty="0" err="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pclass</a:t>
            </a:r>
            <a:r>
              <a:rPr lang="en-US" altLang="ko-KR" sz="18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')</a:t>
            </a:r>
          </a:p>
          <a:p>
            <a:endParaRPr lang="en-US" altLang="ko-KR" sz="1800" i="1" dirty="0">
              <a:latin typeface="Arial" panose="020B0604020202020204" pitchFamily="34" charset="0"/>
              <a:ea typeface="굴림" panose="020B0600000101010101" pitchFamily="50" charset="-127"/>
              <a:cs typeface="Arial" panose="020B0604020202020204" pitchFamily="34" charset="0"/>
            </a:endParaRPr>
          </a:p>
          <a:p>
            <a:r>
              <a:rPr lang="en-US" altLang="ko-KR" sz="1800" i="1" dirty="0" err="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plt.title</a:t>
            </a:r>
            <a:r>
              <a:rPr lang="en-US" altLang="ko-KR" sz="18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("Distribution of Passengers by Age")</a:t>
            </a:r>
          </a:p>
          <a:p>
            <a:r>
              <a:rPr lang="en-US" altLang="ko-KR" sz="1800" i="1" dirty="0" err="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plt.xlabel</a:t>
            </a:r>
            <a:r>
              <a:rPr lang="en-US" altLang="ko-KR" sz="18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("Age")</a:t>
            </a:r>
          </a:p>
          <a:p>
            <a:r>
              <a:rPr lang="en-US" altLang="ko-KR" sz="1800" i="1" dirty="0" err="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plt.ylabel</a:t>
            </a:r>
            <a:r>
              <a:rPr lang="en-US" altLang="ko-KR" sz="18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("Density")</a:t>
            </a:r>
          </a:p>
          <a:p>
            <a:r>
              <a:rPr lang="en-US" altLang="ko-KR" sz="1800" i="1" dirty="0" err="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plt.show</a:t>
            </a:r>
            <a:r>
              <a:rPr lang="en-US" altLang="ko-KR" sz="18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()</a:t>
            </a:r>
            <a:endParaRPr lang="ko-KR" altLang="en-US" sz="1800" i="1" dirty="0">
              <a:latin typeface="Arial" panose="020B0604020202020204" pitchFamily="34" charset="0"/>
              <a:ea typeface="굴림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58329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1834800-E070-401A-9581-E51835AC1A76}" type="slidenum">
              <a:rPr lang="en-US" altLang="ko-KR" smtClean="0"/>
              <a:pPr/>
              <a:t>27</a:t>
            </a:fld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Distribution Plot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/>
              <a:t>displot</a:t>
            </a:r>
            <a:r>
              <a:rPr lang="en-US" dirty="0"/>
              <a:t>()</a:t>
            </a:r>
          </a:p>
          <a:p>
            <a:pPr lvl="1"/>
            <a:r>
              <a:rPr lang="en-US" dirty="0"/>
              <a:t>kind includes </a:t>
            </a:r>
            <a:r>
              <a:rPr lang="en-US" dirty="0" err="1"/>
              <a:t>hist</a:t>
            </a:r>
            <a:r>
              <a:rPr lang="en-US" dirty="0"/>
              <a:t>, </a:t>
            </a:r>
            <a:r>
              <a:rPr lang="en-US" dirty="0" err="1"/>
              <a:t>kde</a:t>
            </a:r>
            <a:r>
              <a:rPr lang="en-US" dirty="0"/>
              <a:t>, </a:t>
            </a:r>
            <a:r>
              <a:rPr lang="en-US" dirty="0" err="1"/>
              <a:t>ecdf</a:t>
            </a:r>
            <a:endParaRPr lang="en-US" dirty="0"/>
          </a:p>
          <a:p>
            <a:endParaRPr 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7864" y="2312695"/>
            <a:ext cx="4298435" cy="385260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BDE18A9-6DBE-4224-ADC4-65297D47DD98}"/>
              </a:ext>
            </a:extLst>
          </p:cNvPr>
          <p:cNvSpPr txBox="1"/>
          <p:nvPr/>
        </p:nvSpPr>
        <p:spPr>
          <a:xfrm>
            <a:off x="2792760" y="6307886"/>
            <a:ext cx="3433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dirty="0">
                <a:solidFill>
                  <a:srgbClr val="FF0000"/>
                </a:solidFill>
              </a:rPr>
              <a:t>Kind</a:t>
            </a:r>
            <a:r>
              <a:rPr lang="ko-KR" altLang="en-US" sz="1800" dirty="0">
                <a:solidFill>
                  <a:srgbClr val="FF0000"/>
                </a:solidFill>
              </a:rPr>
              <a:t>를 다른 값으로 변경해보자</a:t>
            </a:r>
          </a:p>
        </p:txBody>
      </p:sp>
    </p:spTree>
    <p:extLst>
      <p:ext uri="{BB962C8B-B14F-4D97-AF65-F5344CB8AC3E}">
        <p14:creationId xmlns:p14="http://schemas.microsoft.com/office/powerpoint/2010/main" val="22808180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1834800-E070-401A-9581-E51835AC1A76}" type="slidenum">
              <a:rPr lang="en-US" altLang="ko-KR" smtClean="0"/>
              <a:pPr/>
              <a:t>28</a:t>
            </a:fld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Distribution Plot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en-US" sz="1800" dirty="0" err="1"/>
              <a:t>displot</a:t>
            </a:r>
            <a:r>
              <a:rPr lang="en-US" sz="1800" dirty="0"/>
              <a:t>()</a:t>
            </a:r>
          </a:p>
          <a:p>
            <a:pPr lvl="1"/>
            <a:r>
              <a:rPr lang="en-US" sz="1600" dirty="0" err="1"/>
              <a:t>sns.displot</a:t>
            </a:r>
            <a:r>
              <a:rPr lang="en-US" sz="1600" dirty="0"/>
              <a:t>(titanic, x='age', kind='</a:t>
            </a:r>
            <a:r>
              <a:rPr lang="en-US" sz="1600" dirty="0" err="1"/>
              <a:t>kde</a:t>
            </a:r>
            <a:r>
              <a:rPr lang="en-US" sz="1600" dirty="0"/>
              <a:t>', hue='</a:t>
            </a:r>
            <a:r>
              <a:rPr lang="en-US" sz="1600" dirty="0" err="1"/>
              <a:t>pclass</a:t>
            </a:r>
            <a:r>
              <a:rPr lang="en-US" sz="1600" dirty="0"/>
              <a:t>', multiple='stack')</a:t>
            </a:r>
          </a:p>
          <a:p>
            <a:endParaRPr lang="en-US" sz="18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4052" y="2183269"/>
            <a:ext cx="4914900" cy="4381500"/>
          </a:xfrm>
          <a:prstGeom prst="rect">
            <a:avLst/>
          </a:prstGeom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546D0996-A1D8-48D9-94DA-27B98C519502}"/>
              </a:ext>
            </a:extLst>
          </p:cNvPr>
          <p:cNvCxnSpPr>
            <a:cxnSpLocks/>
          </p:cNvCxnSpPr>
          <p:nvPr/>
        </p:nvCxnSpPr>
        <p:spPr bwMode="auto">
          <a:xfrm>
            <a:off x="6753200" y="1988840"/>
            <a:ext cx="1584176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3B4DC72-5857-47B3-ABEF-1DEA6C1AD6EB}"/>
              </a:ext>
            </a:extLst>
          </p:cNvPr>
          <p:cNvSpPr txBox="1"/>
          <p:nvPr/>
        </p:nvSpPr>
        <p:spPr>
          <a:xfrm>
            <a:off x="6522411" y="2041097"/>
            <a:ext cx="2045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solidFill>
                  <a:srgbClr val="FF0000"/>
                </a:solidFill>
              </a:rPr>
              <a:t>Stack </a:t>
            </a:r>
            <a:r>
              <a:rPr lang="ko-KR" altLang="en-US" sz="1800">
                <a:solidFill>
                  <a:srgbClr val="FF0000"/>
                </a:solidFill>
              </a:rPr>
              <a:t>형태로 변경</a:t>
            </a:r>
          </a:p>
        </p:txBody>
      </p:sp>
    </p:spTree>
    <p:extLst>
      <p:ext uri="{BB962C8B-B14F-4D97-AF65-F5344CB8AC3E}">
        <p14:creationId xmlns:p14="http://schemas.microsoft.com/office/powerpoint/2010/main" val="39593644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Seaborn</a:t>
            </a:r>
            <a:r>
              <a:rPr lang="ko-KR" altLang="en-US" dirty="0"/>
              <a:t>는 무엇인가</a:t>
            </a:r>
            <a:r>
              <a:rPr lang="en-US" altLang="ko-KR" dirty="0"/>
              <a:t>?</a:t>
            </a:r>
            <a:endParaRPr 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en-US" sz="2000" dirty="0" err="1"/>
              <a:t>Seaborn</a:t>
            </a:r>
            <a:r>
              <a:rPr lang="en-US" sz="2000" dirty="0"/>
              <a:t> is a Python data visualization library based on </a:t>
            </a:r>
            <a:r>
              <a:rPr lang="en-US" sz="2000" dirty="0" err="1"/>
              <a:t>matplotlib</a:t>
            </a:r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It provides a high-level interface for drawing attractive and informative statistical graphics</a:t>
            </a:r>
          </a:p>
        </p:txBody>
      </p:sp>
      <p:pic>
        <p:nvPicPr>
          <p:cNvPr id="2050" name="Picture 2" descr="https://miro.medium.com/v2/resize:fit:875/1*RYrbI_N1aF7-3U3QgmxGVw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314" y="3068960"/>
            <a:ext cx="8334375" cy="333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30121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1834800-E070-401A-9581-E51835AC1A76}" type="slidenum">
              <a:rPr lang="en-US" altLang="ko-KR" smtClean="0"/>
              <a:pPr/>
              <a:t>29</a:t>
            </a:fld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Facet Grids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/>
              <a:t>FacetGrid</a:t>
            </a:r>
            <a:r>
              <a:rPr lang="en-US" dirty="0"/>
              <a:t>()</a:t>
            </a:r>
          </a:p>
          <a:p>
            <a:pPr lvl="1"/>
            <a:r>
              <a:rPr lang="en-US" dirty="0"/>
              <a:t>Multi-plot grid for plotting conditional relationships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C55987-008E-49DD-8070-D9B8FEDECA4F}"/>
              </a:ext>
            </a:extLst>
          </p:cNvPr>
          <p:cNvSpPr txBox="1"/>
          <p:nvPr/>
        </p:nvSpPr>
        <p:spPr>
          <a:xfrm>
            <a:off x="909054" y="2276872"/>
            <a:ext cx="8064896" cy="4247317"/>
          </a:xfrm>
          <a:prstGeom prst="rect">
            <a:avLst/>
          </a:prstGeom>
          <a:solidFill>
            <a:srgbClr val="CCFFF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8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#importing library</a:t>
            </a:r>
          </a:p>
          <a:p>
            <a:r>
              <a:rPr lang="en-US" altLang="ko-KR" sz="18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import </a:t>
            </a:r>
            <a:r>
              <a:rPr lang="en-US" altLang="ko-KR" sz="1800" i="1" dirty="0" err="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seaborn</a:t>
            </a:r>
            <a:r>
              <a:rPr lang="en-US" altLang="ko-KR" sz="18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 as </a:t>
            </a:r>
            <a:r>
              <a:rPr lang="en-US" altLang="ko-KR" sz="1800" i="1" dirty="0" err="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sns</a:t>
            </a:r>
            <a:endParaRPr lang="en-US" altLang="ko-KR" sz="1800" i="1" dirty="0">
              <a:latin typeface="Arial" panose="020B0604020202020204" pitchFamily="34" charset="0"/>
              <a:ea typeface="굴림" panose="020B0600000101010101" pitchFamily="50" charset="-127"/>
              <a:cs typeface="Arial" panose="020B0604020202020204" pitchFamily="34" charset="0"/>
            </a:endParaRPr>
          </a:p>
          <a:p>
            <a:r>
              <a:rPr lang="en-US" altLang="ko-KR" sz="18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import </a:t>
            </a:r>
            <a:r>
              <a:rPr lang="en-US" altLang="ko-KR" sz="1800" i="1" dirty="0" err="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matplotlib.pyplot</a:t>
            </a:r>
            <a:r>
              <a:rPr lang="en-US" altLang="ko-KR" sz="18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 as </a:t>
            </a:r>
            <a:r>
              <a:rPr lang="en-US" altLang="ko-KR" sz="1800" i="1" dirty="0" err="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plt</a:t>
            </a:r>
            <a:endParaRPr lang="en-US" altLang="ko-KR" sz="1800" i="1" dirty="0">
              <a:latin typeface="Arial" panose="020B0604020202020204" pitchFamily="34" charset="0"/>
              <a:ea typeface="굴림" panose="020B0600000101010101" pitchFamily="50" charset="-127"/>
              <a:cs typeface="Arial" panose="020B0604020202020204" pitchFamily="34" charset="0"/>
            </a:endParaRPr>
          </a:p>
          <a:p>
            <a:endParaRPr lang="en-US" altLang="ko-KR" sz="1800" i="1" dirty="0">
              <a:latin typeface="Arial" panose="020B0604020202020204" pitchFamily="34" charset="0"/>
              <a:ea typeface="굴림" panose="020B0600000101010101" pitchFamily="50" charset="-127"/>
              <a:cs typeface="Arial" panose="020B0604020202020204" pitchFamily="34" charset="0"/>
            </a:endParaRPr>
          </a:p>
          <a:p>
            <a:r>
              <a:rPr lang="en-US" altLang="ko-KR" sz="18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#importing dataset</a:t>
            </a:r>
          </a:p>
          <a:p>
            <a:r>
              <a:rPr lang="en-US" altLang="ko-KR" sz="18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titanic = </a:t>
            </a:r>
            <a:r>
              <a:rPr lang="en-US" altLang="ko-KR" sz="1800" i="1" dirty="0" err="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sns.load_dataset</a:t>
            </a:r>
            <a:r>
              <a:rPr lang="en-US" altLang="ko-KR" sz="18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("titanic")</a:t>
            </a:r>
          </a:p>
          <a:p>
            <a:endParaRPr lang="en-US" altLang="ko-KR" sz="1800" i="1" dirty="0">
              <a:latin typeface="Arial" panose="020B0604020202020204" pitchFamily="34" charset="0"/>
              <a:ea typeface="굴림" panose="020B0600000101010101" pitchFamily="50" charset="-127"/>
              <a:cs typeface="Arial" panose="020B0604020202020204" pitchFamily="34" charset="0"/>
            </a:endParaRPr>
          </a:p>
          <a:p>
            <a:r>
              <a:rPr lang="en-US" altLang="ko-KR" sz="18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#plotting chart</a:t>
            </a:r>
          </a:p>
          <a:p>
            <a:r>
              <a:rPr lang="en-US" altLang="ko-KR" sz="1800" i="1" dirty="0" err="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sns.displot</a:t>
            </a:r>
            <a:r>
              <a:rPr lang="en-US" altLang="ko-KR" sz="18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(titanic, x='age', kind='</a:t>
            </a:r>
            <a:r>
              <a:rPr lang="en-US" altLang="ko-KR" sz="1800" i="1" dirty="0" err="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kde</a:t>
            </a:r>
            <a:r>
              <a:rPr lang="en-US" altLang="ko-KR" sz="18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', hue='</a:t>
            </a:r>
            <a:r>
              <a:rPr lang="en-US" altLang="ko-KR" sz="1800" i="1" dirty="0" err="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pclass</a:t>
            </a:r>
            <a:r>
              <a:rPr lang="en-US" altLang="ko-KR" sz="18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')</a:t>
            </a:r>
          </a:p>
          <a:p>
            <a:endParaRPr lang="en-US" altLang="ko-KR" sz="1800" i="1" dirty="0">
              <a:latin typeface="Arial" panose="020B0604020202020204" pitchFamily="34" charset="0"/>
              <a:ea typeface="굴림" panose="020B0600000101010101" pitchFamily="50" charset="-127"/>
              <a:cs typeface="Arial" panose="020B0604020202020204" pitchFamily="34" charset="0"/>
            </a:endParaRPr>
          </a:p>
          <a:p>
            <a:r>
              <a:rPr lang="en-US" altLang="ko-KR" sz="18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g = </a:t>
            </a:r>
            <a:r>
              <a:rPr lang="en-US" altLang="ko-KR" sz="1800" i="1" dirty="0" err="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sns.FacetGrid</a:t>
            </a:r>
            <a:r>
              <a:rPr lang="en-US" altLang="ko-KR" sz="18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(titanic, </a:t>
            </a:r>
          </a:p>
          <a:p>
            <a:r>
              <a:rPr lang="en-US" altLang="ko-KR" sz="18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	col=“</a:t>
            </a:r>
            <a:r>
              <a:rPr lang="en-US" altLang="ko-KR" sz="1800" i="1" dirty="0" err="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pclass</a:t>
            </a:r>
            <a:r>
              <a:rPr lang="en-US" altLang="ko-KR" sz="18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",  </a:t>
            </a:r>
          </a:p>
          <a:p>
            <a:r>
              <a:rPr lang="en-US" altLang="ko-KR" sz="18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	row=“survived", </a:t>
            </a:r>
          </a:p>
          <a:p>
            <a:r>
              <a:rPr lang="en-US" altLang="ko-KR" sz="18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	hue='sex')</a:t>
            </a:r>
          </a:p>
          <a:p>
            <a:r>
              <a:rPr lang="en-US" altLang="ko-KR" sz="1800" i="1" dirty="0" err="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g.map</a:t>
            </a:r>
            <a:r>
              <a:rPr lang="en-US" altLang="ko-KR" sz="18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(</a:t>
            </a:r>
            <a:r>
              <a:rPr lang="en-US" altLang="ko-KR" sz="1800" i="1" dirty="0" err="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sns.kdeplot</a:t>
            </a:r>
            <a:r>
              <a:rPr lang="en-US" altLang="ko-KR" sz="18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, "age", shade = True)</a:t>
            </a:r>
            <a:endParaRPr lang="ko-KR" altLang="en-US" sz="1800" i="1" dirty="0">
              <a:latin typeface="Arial" panose="020B0604020202020204" pitchFamily="34" charset="0"/>
              <a:ea typeface="굴림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50525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1834800-E070-401A-9581-E51835AC1A76}" type="slidenum">
              <a:rPr lang="en-US" altLang="ko-KR" smtClean="0"/>
              <a:pPr/>
              <a:t>30</a:t>
            </a:fld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Facet Grids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/>
              <a:t>FacetGrid</a:t>
            </a:r>
            <a:r>
              <a:rPr lang="en-US" dirty="0"/>
              <a:t>()</a:t>
            </a:r>
          </a:p>
          <a:p>
            <a:pPr lvl="1"/>
            <a:r>
              <a:rPr lang="en-US" dirty="0"/>
              <a:t>Two steps</a:t>
            </a:r>
          </a:p>
          <a:p>
            <a:pPr lvl="2"/>
            <a:r>
              <a:rPr lang="en-US" dirty="0"/>
              <a:t>Step 1: Create a basic plot with the layout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3091" y="2780928"/>
            <a:ext cx="5416822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1775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1834800-E070-401A-9581-E51835AC1A76}" type="slidenum">
              <a:rPr lang="en-US" altLang="ko-KR" smtClean="0"/>
              <a:pPr/>
              <a:t>31</a:t>
            </a:fld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Facet Grids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/>
              <a:t>FacetGrid</a:t>
            </a:r>
            <a:r>
              <a:rPr lang="en-US" dirty="0"/>
              <a:t>()</a:t>
            </a:r>
          </a:p>
          <a:p>
            <a:pPr lvl="1"/>
            <a:r>
              <a:rPr lang="en-US" dirty="0"/>
              <a:t>Two steps</a:t>
            </a:r>
          </a:p>
          <a:p>
            <a:pPr lvl="2"/>
            <a:r>
              <a:rPr lang="en-US" dirty="0"/>
              <a:t>Step 2: Use map() function to apply plotting functions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9980" y="2636912"/>
            <a:ext cx="5243043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044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1834800-E070-401A-9581-E51835AC1A76}" type="slidenum">
              <a:rPr lang="en-US" altLang="ko-KR" smtClean="0"/>
              <a:pPr/>
              <a:t>32</a:t>
            </a:fld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Box Plot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boxplot()</a:t>
            </a:r>
          </a:p>
          <a:p>
            <a:pPr lvl="1"/>
            <a:r>
              <a:rPr lang="en-US" dirty="0"/>
              <a:t>Draw a box plot to show distributions with respect to categories</a:t>
            </a:r>
          </a:p>
          <a:p>
            <a:pPr lvl="2"/>
            <a:r>
              <a:rPr lang="en-US" i="1" dirty="0" err="1"/>
              <a:t>sns.boxplot</a:t>
            </a:r>
            <a:r>
              <a:rPr lang="en-US" i="1" dirty="0"/>
              <a:t>(y='fare', data=titanic)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3550" y="2708920"/>
            <a:ext cx="5995904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5277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1834800-E070-401A-9581-E51835AC1A76}" type="slidenum">
              <a:rPr lang="en-US" altLang="ko-KR" smtClean="0"/>
              <a:pPr/>
              <a:t>33</a:t>
            </a:fld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Box Plot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boxplot()</a:t>
            </a:r>
          </a:p>
          <a:p>
            <a:pPr lvl="1"/>
            <a:r>
              <a:rPr lang="en-US" dirty="0"/>
              <a:t>You can create multiple boxes in a single plot</a:t>
            </a:r>
          </a:p>
          <a:p>
            <a:pPr lvl="2"/>
            <a:r>
              <a:rPr lang="en-US" i="1" dirty="0" err="1"/>
              <a:t>sns.boxplot</a:t>
            </a:r>
            <a:r>
              <a:rPr lang="en-US" i="1" dirty="0"/>
              <a:t>(x = 'class', y='fare', data=titanic)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5348" y="2852936"/>
            <a:ext cx="5372308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9732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1834800-E070-401A-9581-E51835AC1A76}" type="slidenum">
              <a:rPr lang="en-US" altLang="ko-KR" smtClean="0"/>
              <a:pPr/>
              <a:t>34</a:t>
            </a:fld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Box Plot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/>
              <a:t>violinplot</a:t>
            </a:r>
            <a:r>
              <a:rPr lang="en-US" dirty="0"/>
              <a:t>()</a:t>
            </a:r>
          </a:p>
          <a:p>
            <a:pPr lvl="1"/>
            <a:r>
              <a:rPr lang="en-US" dirty="0"/>
              <a:t>Draw a patch representing a KDE </a:t>
            </a:r>
          </a:p>
          <a:p>
            <a:pPr lvl="2"/>
            <a:r>
              <a:rPr lang="en-US" i="1" dirty="0" err="1"/>
              <a:t>sns.violinplot</a:t>
            </a:r>
            <a:r>
              <a:rPr lang="en-US" i="1" dirty="0"/>
              <a:t>(y='fare', x = 'class', data=titanic)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3000" y="2708920"/>
            <a:ext cx="540000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315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1834800-E070-401A-9581-E51835AC1A76}" type="slidenum">
              <a:rPr lang="en-US" altLang="ko-KR" smtClean="0"/>
              <a:pPr/>
              <a:t>35</a:t>
            </a:fld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Box Plot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atinLnBrk="0"/>
            <a:r>
              <a:rPr lang="en-US" dirty="0" err="1"/>
              <a:t>swarmplot</a:t>
            </a:r>
            <a:r>
              <a:rPr lang="en-US" dirty="0"/>
              <a:t>()</a:t>
            </a:r>
          </a:p>
          <a:p>
            <a:pPr lvl="1" latinLnBrk="0"/>
            <a:r>
              <a:rPr lang="en-US" dirty="0"/>
              <a:t>Draw a categorical scatterplot with points adjusted to be non-overlapping</a:t>
            </a:r>
          </a:p>
          <a:p>
            <a:pPr lvl="2" latinLnBrk="0"/>
            <a:r>
              <a:rPr lang="en-US" i="1" dirty="0" err="1"/>
              <a:t>sns.swarmplot</a:t>
            </a:r>
            <a:r>
              <a:rPr lang="en-US" i="1" dirty="0"/>
              <a:t>(y='fare', x = 'class', data=titanic)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0886" y="2852936"/>
            <a:ext cx="5361231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866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1834800-E070-401A-9581-E51835AC1A76}" type="slidenum">
              <a:rPr lang="en-US" altLang="ko-KR" smtClean="0"/>
              <a:pPr/>
              <a:t>36</a:t>
            </a:fld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Scatter Plot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scatterplot()</a:t>
            </a:r>
          </a:p>
          <a:p>
            <a:pPr lvl="1"/>
            <a:r>
              <a:rPr lang="en-US" dirty="0"/>
              <a:t>Draw a scatter plot with possibility of several semantic groupings</a:t>
            </a:r>
          </a:p>
          <a:p>
            <a:pPr lvl="2"/>
            <a:r>
              <a:rPr lang="en-US" i="1" dirty="0" err="1"/>
              <a:t>sns.scatterplot</a:t>
            </a:r>
            <a:r>
              <a:rPr lang="en-US" i="1" dirty="0"/>
              <a:t>(x='age', y = 'fare', data = titanic)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2535" y="2708920"/>
            <a:ext cx="5317933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44774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1834800-E070-401A-9581-E51835AC1A76}" type="slidenum">
              <a:rPr lang="en-US" altLang="ko-KR" smtClean="0"/>
              <a:pPr/>
              <a:t>37</a:t>
            </a:fld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Scatter Plot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scatterplot()</a:t>
            </a:r>
          </a:p>
          <a:p>
            <a:pPr lvl="1"/>
            <a:r>
              <a:rPr lang="en-US" dirty="0"/>
              <a:t>You can include hue option to show </a:t>
            </a:r>
            <a:r>
              <a:rPr lang="en-US" altLang="en-US" dirty="0"/>
              <a:t>different categories in one plot</a:t>
            </a:r>
            <a:endParaRPr lang="en-US" dirty="0"/>
          </a:p>
          <a:p>
            <a:pPr lvl="2"/>
            <a:r>
              <a:rPr lang="en-US" i="1" dirty="0" err="1"/>
              <a:t>sns.scatterplot</a:t>
            </a:r>
            <a:r>
              <a:rPr lang="en-US" i="1" dirty="0"/>
              <a:t>(x='age', y = 'fare', data = titanic, hue = 'sex')</a:t>
            </a:r>
          </a:p>
          <a:p>
            <a:endParaRPr 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2545" y="2852936"/>
            <a:ext cx="5377914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48894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1834800-E070-401A-9581-E51835AC1A76}" type="slidenum">
              <a:rPr lang="en-US" altLang="ko-KR" smtClean="0"/>
              <a:pPr/>
              <a:t>38</a:t>
            </a:fld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Scatter Plot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scatterplot()</a:t>
            </a:r>
          </a:p>
          <a:p>
            <a:pPr lvl="1"/>
            <a:r>
              <a:rPr lang="en-US" sz="1800" dirty="0"/>
              <a:t>size - variable that will produce points with different sizes</a:t>
            </a:r>
          </a:p>
          <a:p>
            <a:pPr lvl="2"/>
            <a:r>
              <a:rPr lang="en-US" sz="1600" i="1" dirty="0" err="1"/>
              <a:t>sns.scatterplot</a:t>
            </a:r>
            <a:r>
              <a:rPr lang="en-US" sz="1600" i="1" dirty="0"/>
              <a:t>(x='age', y = 'fare', data = titanic, hue = 'sex', size = 'who')</a:t>
            </a:r>
          </a:p>
          <a:p>
            <a:endParaRPr lang="en-US" sz="20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2613" y="2708920"/>
            <a:ext cx="5377778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6257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1834800-E070-401A-9581-E51835AC1A76}" type="slidenum">
              <a:rPr lang="en-US" altLang="ko-KR" smtClean="0"/>
              <a:pPr/>
              <a:t>3</a:t>
            </a:fld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Seaborn</a:t>
            </a:r>
            <a:r>
              <a:rPr lang="en-US" dirty="0"/>
              <a:t> Features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Statistical Estimation</a:t>
            </a:r>
          </a:p>
          <a:p>
            <a:pPr lvl="1"/>
            <a:r>
              <a:rPr lang="en-US" dirty="0"/>
              <a:t>Average of values</a:t>
            </a:r>
          </a:p>
        </p:txBody>
      </p:sp>
      <p:pic>
        <p:nvPicPr>
          <p:cNvPr id="5122" name="Picture 2" descr="../_images/introduction_13_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855" y="2492896"/>
            <a:ext cx="7979294" cy="36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425632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1834800-E070-401A-9581-E51835AC1A76}" type="slidenum">
              <a:rPr lang="en-US" altLang="ko-KR" smtClean="0"/>
              <a:pPr/>
              <a:t>39</a:t>
            </a:fld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Scatter Plot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2000" dirty="0"/>
              <a:t>scatterplot()</a:t>
            </a:r>
          </a:p>
          <a:p>
            <a:pPr lvl="1"/>
            <a:r>
              <a:rPr lang="en-US" sz="1800" dirty="0"/>
              <a:t>You can change the style of markers</a:t>
            </a:r>
          </a:p>
          <a:p>
            <a:pPr lvl="2"/>
            <a:r>
              <a:rPr lang="en-US" sz="1600" i="1" dirty="0" err="1"/>
              <a:t>sns.scatterplot</a:t>
            </a:r>
            <a:r>
              <a:rPr lang="en-US" sz="1600" i="1" dirty="0"/>
              <a:t>(x='age', y = 'fare', data = titanic, hue = 'sex', </a:t>
            </a:r>
          </a:p>
          <a:p>
            <a:pPr marL="534988" lvl="2" indent="0">
              <a:buNone/>
            </a:pPr>
            <a:r>
              <a:rPr lang="en-US" sz="1600" i="1" dirty="0"/>
              <a:t>			</a:t>
            </a:r>
            <a:r>
              <a:rPr lang="en-US" sz="1600" i="1" dirty="0">
                <a:solidFill>
                  <a:srgbClr val="FF0000"/>
                </a:solidFill>
              </a:rPr>
              <a:t>style</a:t>
            </a:r>
            <a:r>
              <a:rPr lang="en-US" sz="1600" i="1" dirty="0"/>
              <a:t> = 'who')</a:t>
            </a:r>
          </a:p>
          <a:p>
            <a:endParaRPr 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3589" y="2996952"/>
            <a:ext cx="4695825" cy="317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00522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1834800-E070-401A-9581-E51835AC1A76}" type="slidenum">
              <a:rPr lang="en-US" altLang="ko-KR" smtClean="0"/>
              <a:pPr/>
              <a:t>40</a:t>
            </a:fld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Scatter Plot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/>
              <a:t>lmplot</a:t>
            </a:r>
            <a:r>
              <a:rPr lang="en-US" dirty="0"/>
              <a:t>()</a:t>
            </a:r>
          </a:p>
          <a:p>
            <a:pPr lvl="1"/>
            <a:r>
              <a:rPr lang="en-US" dirty="0"/>
              <a:t>Plot data and regression model</a:t>
            </a:r>
          </a:p>
          <a:p>
            <a:pPr lvl="2"/>
            <a:r>
              <a:rPr lang="en-US" i="1" dirty="0" err="1"/>
              <a:t>sns.lmplot</a:t>
            </a:r>
            <a:r>
              <a:rPr lang="en-US" i="1" dirty="0"/>
              <a:t>(x='age', y = 'fare', data = titanic)</a:t>
            </a:r>
          </a:p>
          <a:p>
            <a:pPr lvl="1"/>
            <a:endParaRPr 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0416" y="2780928"/>
            <a:ext cx="3705169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15372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1834800-E070-401A-9581-E51835AC1A76}" type="slidenum">
              <a:rPr lang="en-US" altLang="ko-KR" smtClean="0"/>
              <a:pPr/>
              <a:t>41</a:t>
            </a:fld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Scatter Plot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/>
              <a:t>lmplot</a:t>
            </a:r>
            <a:r>
              <a:rPr lang="en-US" dirty="0"/>
              <a:t>()</a:t>
            </a:r>
          </a:p>
          <a:p>
            <a:pPr lvl="1"/>
            <a:r>
              <a:rPr lang="en-US" dirty="0"/>
              <a:t>You can include hue option to show </a:t>
            </a:r>
            <a:r>
              <a:rPr lang="en-US" altLang="en-US" dirty="0"/>
              <a:t>different categories in one plot</a:t>
            </a:r>
            <a:endParaRPr lang="en-US" dirty="0"/>
          </a:p>
          <a:p>
            <a:pPr lvl="2"/>
            <a:r>
              <a:rPr lang="en-US" i="1" dirty="0" err="1"/>
              <a:t>sns.lmplot</a:t>
            </a:r>
            <a:r>
              <a:rPr lang="en-US" i="1" dirty="0"/>
              <a:t>(x='age', y = 'fare', data = titanic, hue = 'survived')</a:t>
            </a:r>
            <a:endParaRPr 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9420" y="2852936"/>
            <a:ext cx="4284163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39596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1834800-E070-401A-9581-E51835AC1A76}" type="slidenum">
              <a:rPr lang="en-US" altLang="ko-KR" smtClean="0"/>
              <a:pPr/>
              <a:t>42</a:t>
            </a:fld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Joint Plot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/>
              <a:t>jointplot</a:t>
            </a:r>
            <a:r>
              <a:rPr lang="en-US" dirty="0"/>
              <a:t>()</a:t>
            </a:r>
          </a:p>
          <a:p>
            <a:pPr lvl="1"/>
            <a:r>
              <a:rPr lang="en-US" dirty="0"/>
              <a:t>Draw a plot of two variables with bivariate and univariate graphs</a:t>
            </a:r>
          </a:p>
          <a:p>
            <a:pPr lvl="2"/>
            <a:r>
              <a:rPr lang="en-US" i="1" dirty="0" err="1"/>
              <a:t>sns.jointplot</a:t>
            </a:r>
            <a:r>
              <a:rPr lang="en-US" i="1" dirty="0"/>
              <a:t>(x='age', y='fare', data=titanic)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2280" y="2780928"/>
            <a:ext cx="3741440" cy="3672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55382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1834800-E070-401A-9581-E51835AC1A76}" type="slidenum">
              <a:rPr lang="en-US" altLang="ko-KR" smtClean="0"/>
              <a:pPr/>
              <a:t>43</a:t>
            </a:fld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Joint Plot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/>
              <a:t>jointplot</a:t>
            </a:r>
            <a:r>
              <a:rPr lang="en-US" dirty="0"/>
              <a:t>()</a:t>
            </a:r>
          </a:p>
          <a:p>
            <a:pPr lvl="1"/>
            <a:r>
              <a:rPr lang="en-US" dirty="0"/>
              <a:t>Draw a plot of two variables with bivariate and univariate graphs</a:t>
            </a:r>
          </a:p>
          <a:p>
            <a:pPr lvl="2"/>
            <a:r>
              <a:rPr lang="en-US" i="1" dirty="0" err="1"/>
              <a:t>sns.jointplot</a:t>
            </a:r>
            <a:r>
              <a:rPr lang="en-US" i="1" dirty="0"/>
              <a:t>(x='age', y='fare', data=titanic, hue='sex')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8080" y="2852936"/>
            <a:ext cx="3606844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91795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1834800-E070-401A-9581-E51835AC1A76}" type="slidenum">
              <a:rPr lang="en-US" altLang="ko-KR" smtClean="0"/>
              <a:pPr/>
              <a:t>44</a:t>
            </a:fld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Joint Plot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/>
              <a:t>jointplot</a:t>
            </a:r>
            <a:r>
              <a:rPr lang="en-US" dirty="0"/>
              <a:t>()</a:t>
            </a:r>
          </a:p>
          <a:p>
            <a:pPr lvl="1"/>
            <a:r>
              <a:rPr lang="en-US" dirty="0"/>
              <a:t>You can also draw the distribution graph</a:t>
            </a:r>
          </a:p>
          <a:p>
            <a:pPr lvl="2"/>
            <a:r>
              <a:rPr lang="en-US" i="1" dirty="0" err="1"/>
              <a:t>sns.jointplot</a:t>
            </a:r>
            <a:r>
              <a:rPr lang="en-US" i="1" dirty="0"/>
              <a:t>(x='age', y='fare', data=titanic, kind="</a:t>
            </a:r>
            <a:r>
              <a:rPr lang="en-US" i="1" dirty="0" err="1"/>
              <a:t>kde</a:t>
            </a:r>
            <a:r>
              <a:rPr lang="en-US" i="1" dirty="0"/>
              <a:t>")</a:t>
            </a:r>
          </a:p>
          <a:p>
            <a:endParaRPr 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8281" y="2852936"/>
            <a:ext cx="3586441" cy="3600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DEDD1E2-C384-441D-A35C-9B0E4D294E53}"/>
              </a:ext>
            </a:extLst>
          </p:cNvPr>
          <p:cNvSpPr txBox="1"/>
          <p:nvPr/>
        </p:nvSpPr>
        <p:spPr>
          <a:xfrm>
            <a:off x="3296816" y="6432359"/>
            <a:ext cx="2640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dirty="0">
                <a:solidFill>
                  <a:srgbClr val="FF0000"/>
                </a:solidFill>
              </a:rPr>
              <a:t>다른 </a:t>
            </a:r>
            <a:r>
              <a:rPr lang="en-US" altLang="ko-KR" sz="1800" dirty="0">
                <a:solidFill>
                  <a:srgbClr val="FF0000"/>
                </a:solidFill>
              </a:rPr>
              <a:t>kind</a:t>
            </a:r>
            <a:r>
              <a:rPr lang="ko-KR" altLang="en-US" sz="1800" dirty="0">
                <a:solidFill>
                  <a:srgbClr val="FF0000"/>
                </a:solidFill>
              </a:rPr>
              <a:t>를 적용해보자</a:t>
            </a:r>
          </a:p>
        </p:txBody>
      </p:sp>
    </p:spTree>
    <p:extLst>
      <p:ext uri="{BB962C8B-B14F-4D97-AF65-F5344CB8AC3E}">
        <p14:creationId xmlns:p14="http://schemas.microsoft.com/office/powerpoint/2010/main" val="154187240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1834800-E070-401A-9581-E51835AC1A76}" type="slidenum">
              <a:rPr lang="en-US" altLang="ko-KR" smtClean="0"/>
              <a:pPr/>
              <a:t>45</a:t>
            </a:fld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Heat Plot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/>
              <a:t>heatmap</a:t>
            </a:r>
            <a:r>
              <a:rPr lang="en-US" dirty="0"/>
              <a:t>()</a:t>
            </a:r>
          </a:p>
          <a:p>
            <a:pPr lvl="1"/>
            <a:r>
              <a:rPr lang="en-US" dirty="0"/>
              <a:t>Plot rectangular data as a color-encoded matrix</a:t>
            </a:r>
          </a:p>
          <a:p>
            <a:pPr lvl="2"/>
            <a:r>
              <a:rPr lang="en-US" i="1" dirty="0" err="1"/>
              <a:t>titanic_corr</a:t>
            </a:r>
            <a:r>
              <a:rPr lang="en-US" i="1" dirty="0"/>
              <a:t> = </a:t>
            </a:r>
            <a:r>
              <a:rPr lang="en-US" i="1" dirty="0" err="1"/>
              <a:t>titanic.corr</a:t>
            </a:r>
            <a:r>
              <a:rPr lang="en-US" i="1" dirty="0"/>
              <a:t>()</a:t>
            </a:r>
          </a:p>
          <a:p>
            <a:pPr lvl="2"/>
            <a:r>
              <a:rPr lang="en-US" i="1" dirty="0" err="1"/>
              <a:t>sns.heatmap</a:t>
            </a:r>
            <a:r>
              <a:rPr lang="en-US" i="1" dirty="0"/>
              <a:t>(data = </a:t>
            </a:r>
            <a:r>
              <a:rPr lang="en-US" i="1" dirty="0" err="1"/>
              <a:t>titanic_corr</a:t>
            </a:r>
            <a:r>
              <a:rPr lang="en-US" i="1" dirty="0"/>
              <a:t>)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2721" y="2988226"/>
            <a:ext cx="4756477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46979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1834800-E070-401A-9581-E51835AC1A76}" type="slidenum">
              <a:rPr lang="en-US" altLang="ko-KR" smtClean="0"/>
              <a:pPr/>
              <a:t>46</a:t>
            </a:fld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Heat Plot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/>
              <a:t>heatmap</a:t>
            </a:r>
            <a:r>
              <a:rPr lang="en-US" dirty="0"/>
              <a:t>()</a:t>
            </a:r>
          </a:p>
          <a:p>
            <a:pPr lvl="1"/>
            <a:r>
              <a:rPr lang="en-US" dirty="0" err="1"/>
              <a:t>annot</a:t>
            </a:r>
            <a:r>
              <a:rPr lang="en-US" dirty="0"/>
              <a:t>=True to show the labels on the </a:t>
            </a:r>
            <a:r>
              <a:rPr lang="en-US" dirty="0" err="1"/>
              <a:t>heatmap</a:t>
            </a:r>
            <a:endParaRPr lang="en-US" dirty="0"/>
          </a:p>
          <a:p>
            <a:pPr lvl="2"/>
            <a:r>
              <a:rPr lang="en-US" i="1" dirty="0" err="1"/>
              <a:t>titanic_corr</a:t>
            </a:r>
            <a:r>
              <a:rPr lang="en-US" i="1" dirty="0"/>
              <a:t> = </a:t>
            </a:r>
            <a:r>
              <a:rPr lang="en-US" i="1" dirty="0" err="1"/>
              <a:t>titanic.corr</a:t>
            </a:r>
            <a:r>
              <a:rPr lang="en-US" i="1" dirty="0"/>
              <a:t>()</a:t>
            </a:r>
          </a:p>
          <a:p>
            <a:pPr lvl="2"/>
            <a:r>
              <a:rPr lang="en-US" i="1" dirty="0" err="1"/>
              <a:t>sns.heatmap</a:t>
            </a:r>
            <a:r>
              <a:rPr lang="en-US" i="1" dirty="0"/>
              <a:t>(data = </a:t>
            </a:r>
            <a:r>
              <a:rPr lang="en-US" i="1" dirty="0" err="1"/>
              <a:t>titanic_corr</a:t>
            </a:r>
            <a:r>
              <a:rPr lang="en-US" i="1" dirty="0"/>
              <a:t>, </a:t>
            </a:r>
            <a:r>
              <a:rPr lang="en-US" i="1" dirty="0" err="1"/>
              <a:t>annot</a:t>
            </a:r>
            <a:r>
              <a:rPr lang="en-US" i="1" dirty="0"/>
              <a:t>=True)</a:t>
            </a:r>
          </a:p>
          <a:p>
            <a:endParaRPr 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9896" y="2964769"/>
            <a:ext cx="4663212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75194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1834800-E070-401A-9581-E51835AC1A76}" type="slidenum">
              <a:rPr lang="en-US" altLang="ko-KR" smtClean="0"/>
              <a:pPr/>
              <a:t>47</a:t>
            </a:fld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for Lecture 6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en-US" dirty="0"/>
              <a:t>Perform the following</a:t>
            </a:r>
          </a:p>
          <a:p>
            <a:pPr lvl="1"/>
            <a:r>
              <a:rPr lang="en-US" dirty="0"/>
              <a:t>Use on of the </a:t>
            </a:r>
            <a:r>
              <a:rPr lang="en-US" dirty="0" err="1"/>
              <a:t>dataframes</a:t>
            </a:r>
            <a:r>
              <a:rPr lang="en-US" dirty="0"/>
              <a:t> provided by </a:t>
            </a:r>
            <a:r>
              <a:rPr lang="en-US" dirty="0" err="1"/>
              <a:t>Seaborn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Apply basic charts</a:t>
            </a:r>
          </a:p>
          <a:p>
            <a:pPr lvl="2"/>
            <a:r>
              <a:rPr lang="en-US" dirty="0"/>
              <a:t>Bar and scatter charts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Apply statistical charts</a:t>
            </a:r>
          </a:p>
          <a:p>
            <a:pPr lvl="2"/>
            <a:r>
              <a:rPr lang="en-US" dirty="0"/>
              <a:t>Boxplot, violin and joint plots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Study at least two more by yourself and apply it to the dataset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Add a detailed explanation for each graph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400028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67545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1834800-E070-401A-9581-E51835AC1A76}" type="slidenum">
              <a:rPr lang="en-US" altLang="ko-KR" smtClean="0"/>
              <a:pPr/>
              <a:t>4</a:t>
            </a:fld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Seaborn</a:t>
            </a:r>
            <a:r>
              <a:rPr lang="en-US" dirty="0"/>
              <a:t> Features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Statistical Estimation</a:t>
            </a:r>
          </a:p>
          <a:p>
            <a:pPr lvl="1"/>
            <a:r>
              <a:rPr lang="en-US" dirty="0"/>
              <a:t>Linear Regression Model</a:t>
            </a:r>
          </a:p>
        </p:txBody>
      </p:sp>
      <p:pic>
        <p:nvPicPr>
          <p:cNvPr id="6146" name="Picture 2" descr="../_images/introduction_15_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325" y="2348880"/>
            <a:ext cx="7962353" cy="36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86030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1834800-E070-401A-9581-E51835AC1A76}" type="slidenum">
              <a:rPr lang="en-US" altLang="ko-KR" smtClean="0"/>
              <a:pPr/>
              <a:t>5</a:t>
            </a:fld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Seaborn</a:t>
            </a:r>
            <a:r>
              <a:rPr lang="en-US" dirty="0"/>
              <a:t> Features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Distributional representations</a:t>
            </a:r>
          </a:p>
          <a:p>
            <a:pPr lvl="1"/>
            <a:r>
              <a:rPr lang="en-US" dirty="0"/>
              <a:t>Histograms or kernel density estimation</a:t>
            </a:r>
          </a:p>
        </p:txBody>
      </p:sp>
      <p:pic>
        <p:nvPicPr>
          <p:cNvPr id="7170" name="Picture 2" descr="../_images/introduction_17_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7972" y="2420888"/>
            <a:ext cx="7327059" cy="36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3005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1834800-E070-401A-9581-E51835AC1A76}" type="slidenum">
              <a:rPr lang="en-US" altLang="ko-KR" smtClean="0"/>
              <a:pPr/>
              <a:t>6</a:t>
            </a:fld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Seaborn</a:t>
            </a:r>
            <a:r>
              <a:rPr lang="en-US" dirty="0"/>
              <a:t> Features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Plots for categorical data</a:t>
            </a:r>
          </a:p>
          <a:p>
            <a:pPr lvl="1"/>
            <a:r>
              <a:rPr lang="en-US" dirty="0"/>
              <a:t>Swarm plot, kernel density estimation for underlying distribution</a:t>
            </a:r>
          </a:p>
        </p:txBody>
      </p:sp>
      <p:pic>
        <p:nvPicPr>
          <p:cNvPr id="8194" name="Picture 2" descr="../_images/introduction_21_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447" y="2564904"/>
            <a:ext cx="4192941" cy="36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../_images/introduction_23_0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0354" y="2538611"/>
            <a:ext cx="4192941" cy="36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16177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1834800-E070-401A-9581-E51835AC1A76}" type="slidenum">
              <a:rPr lang="en-US" altLang="ko-KR" smtClean="0"/>
              <a:pPr/>
              <a:t>7</a:t>
            </a:fld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Seaborn</a:t>
            </a:r>
            <a:r>
              <a:rPr lang="en-US" dirty="0"/>
              <a:t> Features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Multivariate views on complex datasets</a:t>
            </a:r>
          </a:p>
          <a:p>
            <a:pPr lvl="1"/>
            <a:r>
              <a:rPr lang="en-US" dirty="0"/>
              <a:t>Easy coding for complex graphs</a:t>
            </a:r>
          </a:p>
          <a:p>
            <a:pPr lvl="1"/>
            <a:endParaRPr lang="en-US" dirty="0"/>
          </a:p>
        </p:txBody>
      </p:sp>
      <p:pic>
        <p:nvPicPr>
          <p:cNvPr id="9218" name="Picture 2" descr="../_images/introduction_27_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9791" y="2564904"/>
            <a:ext cx="3578947" cy="36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../_images/introduction_31_0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5048" y="2541265"/>
            <a:ext cx="3658604" cy="36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59339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1834800-E070-401A-9581-E51835AC1A76}" type="slidenum">
              <a:rPr lang="en-US" altLang="ko-KR" smtClean="0"/>
              <a:pPr/>
              <a:t>8</a:t>
            </a:fld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Plotly</a:t>
            </a:r>
            <a:r>
              <a:rPr lang="en-US" dirty="0"/>
              <a:t> </a:t>
            </a:r>
            <a:r>
              <a:rPr lang="ko-KR" altLang="en-US" dirty="0"/>
              <a:t>설치</a:t>
            </a:r>
            <a:endParaRPr 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en-US" sz="2400" dirty="0" err="1"/>
              <a:t>Jupyter</a:t>
            </a:r>
            <a:r>
              <a:rPr lang="en-US" sz="2400" dirty="0"/>
              <a:t> Notebook</a:t>
            </a:r>
            <a:r>
              <a:rPr lang="ko-KR" altLang="en-US" sz="2400" dirty="0"/>
              <a:t>을</a:t>
            </a:r>
            <a:r>
              <a:rPr lang="en-US" sz="2400" dirty="0"/>
              <a:t> </a:t>
            </a:r>
            <a:r>
              <a:rPr lang="ko-KR" altLang="en-US" sz="2400" dirty="0"/>
              <a:t>실행합니다</a:t>
            </a:r>
            <a:r>
              <a:rPr lang="en-US" altLang="ko-KR" sz="2400" dirty="0"/>
              <a:t>.</a:t>
            </a:r>
            <a:endParaRPr lang="en-US" sz="2400" dirty="0"/>
          </a:p>
          <a:p>
            <a:endParaRPr lang="en-US" sz="2400" dirty="0"/>
          </a:p>
          <a:p>
            <a:r>
              <a:rPr lang="ko-KR" altLang="en-US" sz="2400" dirty="0"/>
              <a:t>명령 프롬프트</a:t>
            </a:r>
            <a:r>
              <a:rPr lang="en-US" altLang="ko-KR" sz="2400" dirty="0"/>
              <a:t>(CMD)</a:t>
            </a:r>
            <a:r>
              <a:rPr lang="ko-KR" altLang="en-US" sz="2400" dirty="0"/>
              <a:t>를 실행하고 다음 명령어를 사용합니다</a:t>
            </a:r>
            <a:r>
              <a:rPr lang="en-US" altLang="ko-KR" sz="2400" dirty="0"/>
              <a:t>.</a:t>
            </a:r>
            <a:endParaRPr lang="en-US" sz="2400" dirty="0"/>
          </a:p>
          <a:p>
            <a:pPr lvl="1"/>
            <a:r>
              <a:rPr lang="en-US" sz="2000" dirty="0"/>
              <a:t> pip install </a:t>
            </a:r>
            <a:r>
              <a:rPr lang="en-US" sz="2000" dirty="0" err="1"/>
              <a:t>seaborn</a:t>
            </a:r>
            <a:endParaRPr lang="en-US" sz="2000" dirty="0"/>
          </a:p>
          <a:p>
            <a:pPr lvl="1"/>
            <a:endParaRPr lang="en-US" sz="2000" dirty="0"/>
          </a:p>
          <a:p>
            <a:r>
              <a:rPr lang="ko-KR" altLang="en-US" sz="2400" dirty="0"/>
              <a:t>다른 라이브러리 또한 설치해야 합니다</a:t>
            </a:r>
            <a:r>
              <a:rPr lang="en-US" altLang="ko-KR" sz="2400" dirty="0"/>
              <a:t>.</a:t>
            </a:r>
            <a:endParaRPr lang="en-US" sz="2400" dirty="0"/>
          </a:p>
          <a:p>
            <a:pPr lvl="1"/>
            <a:r>
              <a:rPr lang="en-US" sz="2000" dirty="0" err="1"/>
              <a:t>Numpy</a:t>
            </a:r>
            <a:r>
              <a:rPr lang="en-US" sz="2000" dirty="0"/>
              <a:t>, </a:t>
            </a:r>
            <a:r>
              <a:rPr lang="en-US" sz="2000" dirty="0" err="1"/>
              <a:t>scipy</a:t>
            </a:r>
            <a:r>
              <a:rPr lang="en-US" sz="2000" dirty="0"/>
              <a:t>, </a:t>
            </a:r>
            <a:r>
              <a:rPr lang="en-US" sz="2000" dirty="0" err="1"/>
              <a:t>matplotly</a:t>
            </a:r>
            <a:r>
              <a:rPr lang="en-US" sz="2000" dirty="0"/>
              <a:t>, pandas</a:t>
            </a:r>
          </a:p>
          <a:p>
            <a:pPr lvl="1"/>
            <a:endParaRPr lang="en-US" sz="2000" dirty="0"/>
          </a:p>
          <a:p>
            <a:r>
              <a:rPr lang="en-US" altLang="ko-KR" sz="2400" dirty="0" err="1"/>
              <a:t>plotly</a:t>
            </a:r>
            <a:r>
              <a:rPr lang="en-US" altLang="ko-KR" sz="2400" dirty="0"/>
              <a:t> </a:t>
            </a:r>
            <a:r>
              <a:rPr lang="ko-KR" altLang="en-US" sz="2400" dirty="0"/>
              <a:t>라이브러리 버전을 확인합니다</a:t>
            </a:r>
            <a:r>
              <a:rPr lang="en-US" altLang="ko-KR" sz="2400" dirty="0"/>
              <a:t>.</a:t>
            </a:r>
            <a:endParaRPr lang="en-US" sz="2400" dirty="0"/>
          </a:p>
          <a:p>
            <a:pPr lvl="1"/>
            <a:endParaRPr lang="en-US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C55987-008E-49DD-8070-D9B8FEDECA4F}"/>
              </a:ext>
            </a:extLst>
          </p:cNvPr>
          <p:cNvSpPr txBox="1"/>
          <p:nvPr/>
        </p:nvSpPr>
        <p:spPr>
          <a:xfrm>
            <a:off x="1341102" y="5517232"/>
            <a:ext cx="7200800" cy="707886"/>
          </a:xfrm>
          <a:prstGeom prst="rect">
            <a:avLst/>
          </a:prstGeom>
          <a:solidFill>
            <a:srgbClr val="CCFFF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0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import </a:t>
            </a:r>
            <a:r>
              <a:rPr lang="en-US" altLang="ko-KR" sz="2000" i="1" dirty="0" err="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seaborn</a:t>
            </a:r>
            <a:r>
              <a:rPr lang="en-US" altLang="ko-KR" sz="20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			//Importing </a:t>
            </a:r>
            <a:r>
              <a:rPr lang="en-US" altLang="ko-KR" sz="2000" i="1" dirty="0" err="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seaborn</a:t>
            </a:r>
            <a:r>
              <a:rPr lang="en-US" altLang="ko-KR" sz="20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 library</a:t>
            </a:r>
          </a:p>
          <a:p>
            <a:r>
              <a:rPr lang="en-US" altLang="ko-KR" sz="20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print(</a:t>
            </a:r>
            <a:r>
              <a:rPr lang="en-US" altLang="ko-KR" sz="2000" i="1" dirty="0" err="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seaborn</a:t>
            </a:r>
            <a:r>
              <a:rPr lang="en-US" altLang="ko-KR" sz="20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.__version__)	//Printing library version</a:t>
            </a:r>
            <a:endParaRPr lang="ko-KR" altLang="en-US" sz="2000" i="1" dirty="0">
              <a:latin typeface="Arial" panose="020B0604020202020204" pitchFamily="34" charset="0"/>
              <a:ea typeface="굴림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8182089"/>
      </p:ext>
    </p:extLst>
  </p:cSld>
  <p:clrMapOvr>
    <a:masterClrMapping/>
  </p:clrMapOvr>
</p:sld>
</file>

<file path=ppt/theme/theme1.xml><?xml version="1.0" encoding="utf-8"?>
<a:theme xmlns:a="http://schemas.openxmlformats.org/drawingml/2006/main" name="1_기본 디자인">
  <a:themeElements>
    <a:clrScheme name="기본 디자인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1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HY울릉도M" pitchFamily="18" charset="-127"/>
            <a:ea typeface="HY울릉도M" pitchFamily="18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1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HY울릉도M" pitchFamily="18" charset="-127"/>
            <a:ea typeface="HY울릉도M" pitchFamily="18" charset="-127"/>
          </a:defRPr>
        </a:defPPr>
      </a:lstStyle>
    </a:lnDef>
  </a:objectDefaults>
  <a:extraClrSchemeLst>
    <a:extraClrScheme>
      <a:clrScheme name="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27613</TotalTime>
  <Words>2023</Words>
  <Application>Microsoft Office PowerPoint</Application>
  <PresentationFormat>A4 용지(210x297mm)</PresentationFormat>
  <Paragraphs>413</Paragraphs>
  <Slides>49</Slides>
  <Notes>20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49</vt:i4>
      </vt:variant>
    </vt:vector>
  </HeadingPairs>
  <TitlesOfParts>
    <vt:vector size="63" baseType="lpstr">
      <vt:lpstr>Wingdings</vt:lpstr>
      <vt:lpstr>KoPub돋움체 Bold</vt:lpstr>
      <vt:lpstr>태-신헤드라인디D</vt:lpstr>
      <vt:lpstr>나눔바른고딕</vt:lpstr>
      <vt:lpstr>ＨＧｺﾞｼｯｸE-PRO</vt:lpstr>
      <vt:lpstr>맑은 고딕</vt:lpstr>
      <vt:lpstr>나눔고딕 ExtraBold</vt:lpstr>
      <vt:lpstr>D2Coding</vt:lpstr>
      <vt:lpstr>굴림</vt:lpstr>
      <vt:lpstr>Consolas</vt:lpstr>
      <vt:lpstr>HY울릉도B</vt:lpstr>
      <vt:lpstr>Arial</vt:lpstr>
      <vt:lpstr>1_기본 디자인</vt:lpstr>
      <vt:lpstr>디자인 사용자 지정</vt:lpstr>
      <vt:lpstr>PowerPoint 프레젠테이션</vt:lpstr>
      <vt:lpstr>데이터시각화 - Seaborn</vt:lpstr>
      <vt:lpstr>Seaborn는 무엇인가?</vt:lpstr>
      <vt:lpstr>Seaborn Features</vt:lpstr>
      <vt:lpstr>Seaborn Features</vt:lpstr>
      <vt:lpstr>Seaborn Features</vt:lpstr>
      <vt:lpstr>Seaborn Features</vt:lpstr>
      <vt:lpstr>Seaborn Features</vt:lpstr>
      <vt:lpstr>Plotly 설치</vt:lpstr>
      <vt:lpstr>Data</vt:lpstr>
      <vt:lpstr>Data</vt:lpstr>
      <vt:lpstr>Seaborn Charts</vt:lpstr>
      <vt:lpstr>Count Plot</vt:lpstr>
      <vt:lpstr>Count Plot</vt:lpstr>
      <vt:lpstr>Count Plot</vt:lpstr>
      <vt:lpstr>Count Plot</vt:lpstr>
      <vt:lpstr>Count Plot</vt:lpstr>
      <vt:lpstr>Count Plot</vt:lpstr>
      <vt:lpstr>Count Plot</vt:lpstr>
      <vt:lpstr>Bar Plot</vt:lpstr>
      <vt:lpstr>Bar Plot</vt:lpstr>
      <vt:lpstr>Histogram Plot</vt:lpstr>
      <vt:lpstr>Histogram Plot</vt:lpstr>
      <vt:lpstr>Histogram Plot</vt:lpstr>
      <vt:lpstr>Histogram Plot</vt:lpstr>
      <vt:lpstr>Histogram Plot</vt:lpstr>
      <vt:lpstr>Distribution Plot</vt:lpstr>
      <vt:lpstr>Distribution Plot</vt:lpstr>
      <vt:lpstr>Distribution Plot</vt:lpstr>
      <vt:lpstr>Facet Grids</vt:lpstr>
      <vt:lpstr>Facet Grids</vt:lpstr>
      <vt:lpstr>Facet Grids</vt:lpstr>
      <vt:lpstr>Box Plot</vt:lpstr>
      <vt:lpstr>Box Plot</vt:lpstr>
      <vt:lpstr>Box Plot</vt:lpstr>
      <vt:lpstr>Box Plot</vt:lpstr>
      <vt:lpstr>Scatter Plot</vt:lpstr>
      <vt:lpstr>Scatter Plot</vt:lpstr>
      <vt:lpstr>Scatter Plot</vt:lpstr>
      <vt:lpstr>Scatter Plot</vt:lpstr>
      <vt:lpstr>Scatter Plot</vt:lpstr>
      <vt:lpstr>Scatter Plot</vt:lpstr>
      <vt:lpstr>Joint Plot</vt:lpstr>
      <vt:lpstr>Joint Plot</vt:lpstr>
      <vt:lpstr>Joint Plot</vt:lpstr>
      <vt:lpstr>Heat Plot</vt:lpstr>
      <vt:lpstr>Heat Plot</vt:lpstr>
      <vt:lpstr>Homework for Lecture 6</vt:lpstr>
      <vt:lpstr>PowerPoint 프레젠테이션</vt:lpstr>
    </vt:vector>
  </TitlesOfParts>
  <Company>거목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거목</dc:creator>
  <cp:lastModifiedBy>user</cp:lastModifiedBy>
  <cp:revision>1610</cp:revision>
  <dcterms:created xsi:type="dcterms:W3CDTF">2004-05-07T00:53:56Z</dcterms:created>
  <dcterms:modified xsi:type="dcterms:W3CDTF">2024-04-02T03:39:29Z</dcterms:modified>
</cp:coreProperties>
</file>